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5"/>
  </p:notesMasterIdLst>
  <p:sldIdLst>
    <p:sldId id="256" r:id="rId2"/>
    <p:sldId id="293" r:id="rId3"/>
    <p:sldId id="257" r:id="rId4"/>
    <p:sldId id="294" r:id="rId5"/>
    <p:sldId id="295" r:id="rId6"/>
    <p:sldId id="296" r:id="rId7"/>
    <p:sldId id="297" r:id="rId8"/>
    <p:sldId id="298" r:id="rId9"/>
    <p:sldId id="299" r:id="rId10"/>
    <p:sldId id="300" r:id="rId11"/>
    <p:sldId id="301" r:id="rId12"/>
    <p:sldId id="302" r:id="rId13"/>
    <p:sldId id="263"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Nicolet" initials="BN" lastIdx="0" clrIdx="0">
    <p:extLst>
      <p:ext uri="{19B8F6BF-5375-455C-9EA6-DF929625EA0E}">
        <p15:presenceInfo xmlns:p15="http://schemas.microsoft.com/office/powerpoint/2012/main" userId="Benoît Nicol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85E40-04D8-494D-BEFF-13A3A652B71D}" v="80" dt="2022-07-08T07:58:59.1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343" autoAdjust="0"/>
  </p:normalViewPr>
  <p:slideViewPr>
    <p:cSldViewPr snapToGrid="0">
      <p:cViewPr varScale="1">
        <p:scale>
          <a:sx n="65" d="100"/>
          <a:sy n="65"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ît Nicolet" userId="S::benoit.nicolet@enc-bessieres.org::74b7d6a7-07a6-4843-b107-0cd0d6c06cb8" providerId="AD" clId="Web-{6DA85E40-04D8-494D-BEFF-13A3A652B71D}"/>
    <pc:docChg chg="addSld modSld addMainMaster delMainMaster">
      <pc:chgData name="Benoît Nicolet" userId="S::benoit.nicolet@enc-bessieres.org::74b7d6a7-07a6-4843-b107-0cd0d6c06cb8" providerId="AD" clId="Web-{6DA85E40-04D8-494D-BEFF-13A3A652B71D}" dt="2022-07-08T07:58:59.193" v="71"/>
      <pc:docMkLst>
        <pc:docMk/>
      </pc:docMkLst>
      <pc:sldChg chg="addSp delSp modSp mod setBg modClrScheme chgLayout">
        <pc:chgData name="Benoît Nicolet" userId="S::benoit.nicolet@enc-bessieres.org::74b7d6a7-07a6-4843-b107-0cd0d6c06cb8" providerId="AD" clId="Web-{6DA85E40-04D8-494D-BEFF-13A3A652B71D}" dt="2022-07-08T07:58:59.193" v="71"/>
        <pc:sldMkLst>
          <pc:docMk/>
          <pc:sldMk cId="3784089036" sldId="256"/>
        </pc:sldMkLst>
        <pc:spChg chg="mod">
          <ac:chgData name="Benoît Nicolet" userId="S::benoit.nicolet@enc-bessieres.org::74b7d6a7-07a6-4843-b107-0cd0d6c06cb8" providerId="AD" clId="Web-{6DA85E40-04D8-494D-BEFF-13A3A652B71D}" dt="2022-07-08T07:55:30.271" v="37" actId="1076"/>
          <ac:spMkLst>
            <pc:docMk/>
            <pc:sldMk cId="3784089036" sldId="256"/>
            <ac:spMk id="2" creationId="{00000000-0000-0000-0000-000000000000}"/>
          </ac:spMkLst>
        </pc:spChg>
        <pc:spChg chg="mod">
          <ac:chgData name="Benoît Nicolet" userId="S::benoit.nicolet@enc-bessieres.org::74b7d6a7-07a6-4843-b107-0cd0d6c06cb8" providerId="AD" clId="Web-{6DA85E40-04D8-494D-BEFF-13A3A652B71D}" dt="2022-07-08T07:56:24.806" v="51" actId="1076"/>
          <ac:spMkLst>
            <pc:docMk/>
            <pc:sldMk cId="3784089036" sldId="256"/>
            <ac:spMk id="3" creationId="{00000000-0000-0000-0000-000000000000}"/>
          </ac:spMkLst>
        </pc:spChg>
        <pc:spChg chg="add mod">
          <ac:chgData name="Benoît Nicolet" userId="S::benoit.nicolet@enc-bessieres.org::74b7d6a7-07a6-4843-b107-0cd0d6c06cb8" providerId="AD" clId="Web-{6DA85E40-04D8-494D-BEFF-13A3A652B71D}" dt="2022-07-08T07:58:59.193" v="71"/>
          <ac:spMkLst>
            <pc:docMk/>
            <pc:sldMk cId="3784089036" sldId="256"/>
            <ac:spMk id="6" creationId="{7136F568-DECE-6B1B-267B-CB450E9EB228}"/>
          </ac:spMkLst>
        </pc:spChg>
        <pc:spChg chg="add del">
          <ac:chgData name="Benoît Nicolet" userId="S::benoit.nicolet@enc-bessieres.org::74b7d6a7-07a6-4843-b107-0cd0d6c06cb8" providerId="AD" clId="Web-{6DA85E40-04D8-494D-BEFF-13A3A652B71D}" dt="2022-07-08T07:53:52.514" v="28"/>
          <ac:spMkLst>
            <pc:docMk/>
            <pc:sldMk cId="3784089036" sldId="256"/>
            <ac:spMk id="9" creationId="{D6F5F07B-A917-442C-82D5-5719737E9E68}"/>
          </ac:spMkLst>
        </pc:spChg>
        <pc:spChg chg="add del">
          <ac:chgData name="Benoît Nicolet" userId="S::benoit.nicolet@enc-bessieres.org::74b7d6a7-07a6-4843-b107-0cd0d6c06cb8" providerId="AD" clId="Web-{6DA85E40-04D8-494D-BEFF-13A3A652B71D}" dt="2022-07-08T07:53:52.514" v="28"/>
          <ac:spMkLst>
            <pc:docMk/>
            <pc:sldMk cId="3784089036" sldId="256"/>
            <ac:spMk id="11" creationId="{B7E0C296-2B1B-4589-84EA-239D878496D5}"/>
          </ac:spMkLst>
        </pc:spChg>
        <pc:spChg chg="add del">
          <ac:chgData name="Benoît Nicolet" userId="S::benoit.nicolet@enc-bessieres.org::74b7d6a7-07a6-4843-b107-0cd0d6c06cb8" providerId="AD" clId="Web-{6DA85E40-04D8-494D-BEFF-13A3A652B71D}" dt="2022-07-08T07:53:52.467" v="27"/>
          <ac:spMkLst>
            <pc:docMk/>
            <pc:sldMk cId="3784089036" sldId="256"/>
            <ac:spMk id="98" creationId="{6CCA5F87-1D1E-45CB-8D83-FC7EEFAD9935}"/>
          </ac:spMkLst>
        </pc:spChg>
        <pc:spChg chg="add del">
          <ac:chgData name="Benoît Nicolet" userId="S::benoit.nicolet@enc-bessieres.org::74b7d6a7-07a6-4843-b107-0cd0d6c06cb8" providerId="AD" clId="Web-{6DA85E40-04D8-494D-BEFF-13A3A652B71D}" dt="2022-07-08T07:53:52.467" v="27"/>
          <ac:spMkLst>
            <pc:docMk/>
            <pc:sldMk cId="3784089036" sldId="256"/>
            <ac:spMk id="100" creationId="{7CCFC2C6-6238-4A2F-93DE-2ADF74AF635E}"/>
          </ac:spMkLst>
        </pc:spChg>
        <pc:spChg chg="mod">
          <ac:chgData name="Benoît Nicolet" userId="S::benoit.nicolet@enc-bessieres.org::74b7d6a7-07a6-4843-b107-0cd0d6c06cb8" providerId="AD" clId="Web-{6DA85E40-04D8-494D-BEFF-13A3A652B71D}" dt="2022-07-08T07:56:39.370" v="52" actId="14100"/>
          <ac:spMkLst>
            <pc:docMk/>
            <pc:sldMk cId="3784089036" sldId="256"/>
            <ac:spMk id="101" creationId="{B6EE6BCA-C84E-4BED-B084-F599F7EE689E}"/>
          </ac:spMkLst>
        </pc:spChg>
        <pc:spChg chg="add del">
          <ac:chgData name="Benoît Nicolet" userId="S::benoit.nicolet@enc-bessieres.org::74b7d6a7-07a6-4843-b107-0cd0d6c06cb8" providerId="AD" clId="Web-{6DA85E40-04D8-494D-BEFF-13A3A652B71D}" dt="2022-07-08T07:53:52.467" v="27"/>
          <ac:spMkLst>
            <pc:docMk/>
            <pc:sldMk cId="3784089036" sldId="256"/>
            <ac:spMk id="102" creationId="{AF2F604E-43BE-4DC3-B983-E071523364F8}"/>
          </ac:spMkLst>
        </pc:spChg>
        <pc:spChg chg="add del">
          <ac:chgData name="Benoît Nicolet" userId="S::benoit.nicolet@enc-bessieres.org::74b7d6a7-07a6-4843-b107-0cd0d6c06cb8" providerId="AD" clId="Web-{6DA85E40-04D8-494D-BEFF-13A3A652B71D}" dt="2022-07-08T07:53:52.467" v="27"/>
          <ac:spMkLst>
            <pc:docMk/>
            <pc:sldMk cId="3784089036" sldId="256"/>
            <ac:spMk id="104" creationId="{08C9B587-E65E-4B52-B37C-ABEBB6E87928}"/>
          </ac:spMkLst>
        </pc:spChg>
        <pc:spChg chg="add">
          <ac:chgData name="Benoît Nicolet" userId="S::benoit.nicolet@enc-bessieres.org::74b7d6a7-07a6-4843-b107-0cd0d6c06cb8" providerId="AD" clId="Web-{6DA85E40-04D8-494D-BEFF-13A3A652B71D}" dt="2022-07-08T07:53:52.514" v="28"/>
          <ac:spMkLst>
            <pc:docMk/>
            <pc:sldMk cId="3784089036" sldId="256"/>
            <ac:spMk id="111" creationId="{EB9B5A19-3592-48E2-BC31-90E092BD68E1}"/>
          </ac:spMkLst>
        </pc:spChg>
        <pc:spChg chg="add">
          <ac:chgData name="Benoît Nicolet" userId="S::benoit.nicolet@enc-bessieres.org::74b7d6a7-07a6-4843-b107-0cd0d6c06cb8" providerId="AD" clId="Web-{6DA85E40-04D8-494D-BEFF-13A3A652B71D}" dt="2022-07-08T07:53:52.514" v="28"/>
          <ac:spMkLst>
            <pc:docMk/>
            <pc:sldMk cId="3784089036" sldId="256"/>
            <ac:spMk id="112" creationId="{DD99E1B6-CBC4-4306-9DFC-847D6D135208}"/>
          </ac:spMkLst>
        </pc:spChg>
        <pc:grpChg chg="add del">
          <ac:chgData name="Benoît Nicolet" userId="S::benoit.nicolet@enc-bessieres.org::74b7d6a7-07a6-4843-b107-0cd0d6c06cb8" providerId="AD" clId="Web-{6DA85E40-04D8-494D-BEFF-13A3A652B71D}" dt="2022-07-08T07:53:52.514" v="28"/>
          <ac:grpSpMkLst>
            <pc:docMk/>
            <pc:sldMk cId="3784089036" sldId="256"/>
            <ac:grpSpMk id="13" creationId="{3CDD339A-0D5C-435F-B70C-6498DB974BEE}"/>
          </ac:grpSpMkLst>
        </pc:grpChg>
        <pc:grpChg chg="add">
          <ac:chgData name="Benoît Nicolet" userId="S::benoit.nicolet@enc-bessieres.org::74b7d6a7-07a6-4843-b107-0cd0d6c06cb8" providerId="AD" clId="Web-{6DA85E40-04D8-494D-BEFF-13A3A652B71D}" dt="2022-07-08T07:53:52.514" v="28"/>
          <ac:grpSpMkLst>
            <pc:docMk/>
            <pc:sldMk cId="3784089036" sldId="256"/>
            <ac:grpSpMk id="113" creationId="{E2548C40-4C00-4E91-BFA6-84B4D66225A4}"/>
          </ac:grpSpMkLst>
        </pc:grpChg>
        <pc:picChg chg="add mod ord">
          <ac:chgData name="Benoît Nicolet" userId="S::benoit.nicolet@enc-bessieres.org::74b7d6a7-07a6-4843-b107-0cd0d6c06cb8" providerId="AD" clId="Web-{6DA85E40-04D8-494D-BEFF-13A3A652B71D}" dt="2022-07-08T07:53:52.514" v="28"/>
          <ac:picMkLst>
            <pc:docMk/>
            <pc:sldMk cId="3784089036" sldId="256"/>
            <ac:picMk id="4" creationId="{54C65ED2-CD71-6513-08F6-2B4C7E035DB7}"/>
          </ac:picMkLst>
        </pc:picChg>
        <pc:picChg chg="add mod">
          <ac:chgData name="Benoît Nicolet" userId="S::benoit.nicolet@enc-bessieres.org::74b7d6a7-07a6-4843-b107-0cd0d6c06cb8" providerId="AD" clId="Web-{6DA85E40-04D8-494D-BEFF-13A3A652B71D}" dt="2022-07-08T07:56:19.197" v="50" actId="14100"/>
          <ac:picMkLst>
            <pc:docMk/>
            <pc:sldMk cId="3784089036" sldId="256"/>
            <ac:picMk id="5" creationId="{38C2E8F2-6FC7-5C7C-FA82-4C1B75E29412}"/>
          </ac:picMkLst>
        </pc:picChg>
      </pc:sldChg>
      <pc:sldChg chg="new">
        <pc:chgData name="Benoît Nicolet" userId="S::benoit.nicolet@enc-bessieres.org::74b7d6a7-07a6-4843-b107-0cd0d6c06cb8" providerId="AD" clId="Web-{6DA85E40-04D8-494D-BEFF-13A3A652B71D}" dt="2022-07-08T07:54:07.593" v="31"/>
        <pc:sldMkLst>
          <pc:docMk/>
          <pc:sldMk cId="26544132" sldId="257"/>
        </pc:sldMkLst>
      </pc:sldChg>
      <pc:sldMasterChg chg="del delSldLayout">
        <pc:chgData name="Benoît Nicolet" userId="S::benoit.nicolet@enc-bessieres.org::74b7d6a7-07a6-4843-b107-0cd0d6c06cb8" providerId="AD" clId="Web-{6DA85E40-04D8-494D-BEFF-13A3A652B71D}" dt="2022-07-08T07:52:39.524" v="9"/>
        <pc:sldMasterMkLst>
          <pc:docMk/>
          <pc:sldMasterMk cId="3071127875" sldId="2147483648"/>
        </pc:sldMasterMkLst>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3310491181" sldId="2147483649"/>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3841795644" sldId="2147483650"/>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3466923455" sldId="2147483651"/>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3747632232" sldId="2147483652"/>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2611866596" sldId="2147483653"/>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3395854097" sldId="2147483654"/>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4040201302" sldId="2147483655"/>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2706407263" sldId="2147483656"/>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1610903340" sldId="2147483657"/>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4172787210" sldId="2147483658"/>
          </pc:sldLayoutMkLst>
        </pc:sldLayoutChg>
        <pc:sldLayoutChg chg="del">
          <pc:chgData name="Benoît Nicolet" userId="S::benoit.nicolet@enc-bessieres.org::74b7d6a7-07a6-4843-b107-0cd0d6c06cb8" providerId="AD" clId="Web-{6DA85E40-04D8-494D-BEFF-13A3A652B71D}" dt="2022-07-08T07:52:39.524" v="9"/>
          <pc:sldLayoutMkLst>
            <pc:docMk/>
            <pc:sldMasterMk cId="3071127875" sldId="2147483648"/>
            <pc:sldLayoutMk cId="1902177510" sldId="2147483659"/>
          </pc:sldLayoutMkLst>
        </pc:sldLayoutChg>
      </pc:sldMasterChg>
      <pc:sldMasterChg chg="add del addSldLayout delSldLayout">
        <pc:chgData name="Benoît Nicolet" userId="S::benoit.nicolet@enc-bessieres.org::74b7d6a7-07a6-4843-b107-0cd0d6c06cb8" providerId="AD" clId="Web-{6DA85E40-04D8-494D-BEFF-13A3A652B71D}" dt="2022-07-08T07:53:52.514" v="28"/>
        <pc:sldMasterMkLst>
          <pc:docMk/>
          <pc:sldMasterMk cId="2442864545" sldId="2147483738"/>
        </pc:sldMasterMkLst>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1553124404" sldId="2147483727"/>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834891706" sldId="2147483728"/>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1028435151" sldId="2147483729"/>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1357264615" sldId="2147483730"/>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1325408570" sldId="2147483731"/>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3341781218" sldId="2147483732"/>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1704130111" sldId="2147483733"/>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998479898" sldId="2147483734"/>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2941522053" sldId="2147483735"/>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3436243051" sldId="2147483736"/>
          </pc:sldLayoutMkLst>
        </pc:sldLayoutChg>
        <pc:sldLayoutChg chg="add del">
          <pc:chgData name="Benoît Nicolet" userId="S::benoit.nicolet@enc-bessieres.org::74b7d6a7-07a6-4843-b107-0cd0d6c06cb8" providerId="AD" clId="Web-{6DA85E40-04D8-494D-BEFF-13A3A652B71D}" dt="2022-07-08T07:53:52.514" v="28"/>
          <pc:sldLayoutMkLst>
            <pc:docMk/>
            <pc:sldMasterMk cId="2442864545" sldId="2147483738"/>
            <pc:sldLayoutMk cId="3351489759" sldId="2147483737"/>
          </pc:sldLayoutMkLst>
        </pc:sldLayoutChg>
      </pc:sldMasterChg>
      <pc:sldMasterChg chg="add addSldLayout">
        <pc:chgData name="Benoît Nicolet" userId="S::benoit.nicolet@enc-bessieres.org::74b7d6a7-07a6-4843-b107-0cd0d6c06cb8" providerId="AD" clId="Web-{6DA85E40-04D8-494D-BEFF-13A3A652B71D}" dt="2022-07-08T07:53:52.514" v="28"/>
        <pc:sldMasterMkLst>
          <pc:docMk/>
          <pc:sldMasterMk cId="3300547239" sldId="2147483775"/>
        </pc:sldMasterMkLst>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3968118266" sldId="2147483764"/>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1912716004" sldId="2147483765"/>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3573338607" sldId="2147483766"/>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1028793193" sldId="2147483767"/>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4103076038" sldId="2147483768"/>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628574769" sldId="2147483769"/>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3615465106" sldId="2147483770"/>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3376418170" sldId="2147483771"/>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4011754057" sldId="2147483772"/>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1496000095" sldId="2147483773"/>
          </pc:sldLayoutMkLst>
        </pc:sldLayoutChg>
        <pc:sldLayoutChg chg="add">
          <pc:chgData name="Benoît Nicolet" userId="S::benoit.nicolet@enc-bessieres.org::74b7d6a7-07a6-4843-b107-0cd0d6c06cb8" providerId="AD" clId="Web-{6DA85E40-04D8-494D-BEFF-13A3A652B71D}" dt="2022-07-08T07:53:52.514" v="28"/>
          <pc:sldLayoutMkLst>
            <pc:docMk/>
            <pc:sldMasterMk cId="3300547239" sldId="2147483775"/>
            <pc:sldLayoutMk cId="221863825" sldId="2147483774"/>
          </pc:sldLayoutMkLst>
        </pc:sldLayoutChg>
      </pc:sldMasterChg>
      <pc:sldMasterChg chg="add del addSldLayout delSldLayout">
        <pc:chgData name="Benoît Nicolet" userId="S::benoit.nicolet@enc-bessieres.org::74b7d6a7-07a6-4843-b107-0cd0d6c06cb8" providerId="AD" clId="Web-{6DA85E40-04D8-494D-BEFF-13A3A652B71D}" dt="2022-07-08T07:53:52.467" v="27"/>
        <pc:sldMasterMkLst>
          <pc:docMk/>
          <pc:sldMasterMk cId="2682695896" sldId="2147483788"/>
        </pc:sldMasterMkLst>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650924369" sldId="2147483777"/>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3022218599" sldId="2147483778"/>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2054424366" sldId="2147483779"/>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3922507425" sldId="2147483780"/>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3628285920" sldId="2147483781"/>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717064080" sldId="2147483782"/>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730627850" sldId="2147483783"/>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249524436" sldId="2147483784"/>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2332057016" sldId="2147483785"/>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3256684111" sldId="2147483786"/>
          </pc:sldLayoutMkLst>
        </pc:sldLayoutChg>
        <pc:sldLayoutChg chg="add del">
          <pc:chgData name="Benoît Nicolet" userId="S::benoit.nicolet@enc-bessieres.org::74b7d6a7-07a6-4843-b107-0cd0d6c06cb8" providerId="AD" clId="Web-{6DA85E40-04D8-494D-BEFF-13A3A652B71D}" dt="2022-07-08T07:53:52.467" v="27"/>
          <pc:sldLayoutMkLst>
            <pc:docMk/>
            <pc:sldMasterMk cId="2682695896" sldId="2147483788"/>
            <pc:sldLayoutMk cId="3192115344" sldId="2147483787"/>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A658F-A5D6-45EA-B5E1-44D2CD151F7D}" type="doc">
      <dgm:prSet loTypeId="urn:microsoft.com/office/officeart/2005/8/layout/radial3" loCatId="cycle" qsTypeId="urn:microsoft.com/office/officeart/2005/8/quickstyle/3d3" qsCatId="3D" csTypeId="urn:microsoft.com/office/officeart/2005/8/colors/colorful1" csCatId="colorful" phldr="1"/>
      <dgm:spPr/>
      <dgm:t>
        <a:bodyPr/>
        <a:lstStyle/>
        <a:p>
          <a:endParaRPr lang="fr-FR"/>
        </a:p>
      </dgm:t>
    </dgm:pt>
    <dgm:pt modelId="{0E34D1B8-D050-4080-B473-1101BE2E5C44}">
      <dgm:prSet phldrT="[Texte]"/>
      <dgm:spPr/>
      <dgm:t>
        <a:bodyPr/>
        <a:lstStyle/>
        <a:p>
          <a:r>
            <a:rPr lang="fr-FR" b="1" smtClean="0">
              <a:solidFill>
                <a:srgbClr val="FFFF00"/>
              </a:solidFill>
            </a:rPr>
            <a:t>Evaluer, c’est complexe car ce sont…</a:t>
          </a:r>
          <a:endParaRPr lang="fr-FR" b="1">
            <a:solidFill>
              <a:srgbClr val="FFFF00"/>
            </a:solidFill>
          </a:endParaRPr>
        </a:p>
      </dgm:t>
    </dgm:pt>
    <dgm:pt modelId="{232B83C0-D097-4314-8511-F19136D7ECE5}" type="parTrans" cxnId="{2EAB3649-66B3-425E-9657-15DB6F42C139}">
      <dgm:prSet/>
      <dgm:spPr/>
      <dgm:t>
        <a:bodyPr/>
        <a:lstStyle/>
        <a:p>
          <a:endParaRPr lang="fr-FR"/>
        </a:p>
      </dgm:t>
    </dgm:pt>
    <dgm:pt modelId="{7767249E-85A0-442D-8EBE-8792D4BDEFFE}" type="sibTrans" cxnId="{2EAB3649-66B3-425E-9657-15DB6F42C139}">
      <dgm:prSet/>
      <dgm:spPr/>
      <dgm:t>
        <a:bodyPr/>
        <a:lstStyle/>
        <a:p>
          <a:endParaRPr lang="fr-FR"/>
        </a:p>
      </dgm:t>
    </dgm:pt>
    <dgm:pt modelId="{65488E4B-F9CA-4533-A151-DD690B5B562D}">
      <dgm:prSet phldrT="[Texte]"/>
      <dgm:spPr/>
      <dgm:t>
        <a:bodyPr/>
        <a:lstStyle/>
        <a:p>
          <a:r>
            <a:rPr lang="fr-FR" b="1" u="sng" smtClean="0"/>
            <a:t>Des objets </a:t>
          </a:r>
        </a:p>
        <a:p>
          <a:r>
            <a:rPr lang="fr-FR" smtClean="0"/>
            <a:t>(savoirs / capacités / compétences)</a:t>
          </a:r>
          <a:endParaRPr lang="fr-FR"/>
        </a:p>
      </dgm:t>
    </dgm:pt>
    <dgm:pt modelId="{6BA768B5-C78E-4835-80E4-9FC0C6F5BD4F}" type="parTrans" cxnId="{B0C0411A-5089-470A-A08F-C1D5D07EDAC6}">
      <dgm:prSet/>
      <dgm:spPr/>
      <dgm:t>
        <a:bodyPr/>
        <a:lstStyle/>
        <a:p>
          <a:endParaRPr lang="fr-FR"/>
        </a:p>
      </dgm:t>
    </dgm:pt>
    <dgm:pt modelId="{5B2B9713-C5E8-4CDE-A267-7397556CC8CD}" type="sibTrans" cxnId="{B0C0411A-5089-470A-A08F-C1D5D07EDAC6}">
      <dgm:prSet/>
      <dgm:spPr/>
      <dgm:t>
        <a:bodyPr/>
        <a:lstStyle/>
        <a:p>
          <a:endParaRPr lang="fr-FR"/>
        </a:p>
      </dgm:t>
    </dgm:pt>
    <dgm:pt modelId="{EFE1DE34-FD25-4AA4-93A1-999424B613A3}">
      <dgm:prSet phldrT="[Texte]"/>
      <dgm:spPr/>
      <dgm:t>
        <a:bodyPr/>
        <a:lstStyle/>
        <a:p>
          <a:r>
            <a:rPr lang="fr-FR" b="1" u="sng" smtClean="0"/>
            <a:t>Des fonctions </a:t>
          </a:r>
        </a:p>
        <a:p>
          <a:r>
            <a:rPr lang="fr-FR" smtClean="0"/>
            <a:t>(pour faire un diagnostic / pour informer / pour certifier / pour mesurer des performances / pour mesurer un progrès</a:t>
          </a:r>
          <a:endParaRPr lang="fr-FR"/>
        </a:p>
      </dgm:t>
    </dgm:pt>
    <dgm:pt modelId="{0E24FC03-1C8E-409F-94BB-BBE1EDD546D7}" type="parTrans" cxnId="{1781B32E-2DE0-4F2A-8503-00003AFDF022}">
      <dgm:prSet/>
      <dgm:spPr/>
      <dgm:t>
        <a:bodyPr/>
        <a:lstStyle/>
        <a:p>
          <a:endParaRPr lang="fr-FR"/>
        </a:p>
      </dgm:t>
    </dgm:pt>
    <dgm:pt modelId="{93320821-7F7D-4715-AAD7-0B8DE376C824}" type="sibTrans" cxnId="{1781B32E-2DE0-4F2A-8503-00003AFDF022}">
      <dgm:prSet/>
      <dgm:spPr/>
      <dgm:t>
        <a:bodyPr/>
        <a:lstStyle/>
        <a:p>
          <a:endParaRPr lang="fr-FR"/>
        </a:p>
      </dgm:t>
    </dgm:pt>
    <dgm:pt modelId="{7C875EBD-469C-42D4-AF90-8AE719882371}">
      <dgm:prSet phldrT="[Texte]"/>
      <dgm:spPr/>
      <dgm:t>
        <a:bodyPr/>
        <a:lstStyle/>
        <a:p>
          <a:r>
            <a:rPr lang="fr-FR" b="1" u="sng" smtClean="0"/>
            <a:t>Des moments</a:t>
          </a:r>
        </a:p>
        <a:p>
          <a:r>
            <a:rPr lang="fr-FR" smtClean="0"/>
            <a:t>(en début / en cours / en fin de formation</a:t>
          </a:r>
          <a:endParaRPr lang="fr-FR"/>
        </a:p>
      </dgm:t>
    </dgm:pt>
    <dgm:pt modelId="{F33522B0-600C-4B80-B061-0E80FB773F57}" type="parTrans" cxnId="{80CAB0E2-C37B-4D1E-A151-5D9B7AAC35AC}">
      <dgm:prSet/>
      <dgm:spPr/>
      <dgm:t>
        <a:bodyPr/>
        <a:lstStyle/>
        <a:p>
          <a:endParaRPr lang="fr-FR"/>
        </a:p>
      </dgm:t>
    </dgm:pt>
    <dgm:pt modelId="{151139BC-8683-4530-8261-B20614736542}" type="sibTrans" cxnId="{80CAB0E2-C37B-4D1E-A151-5D9B7AAC35AC}">
      <dgm:prSet/>
      <dgm:spPr/>
      <dgm:t>
        <a:bodyPr/>
        <a:lstStyle/>
        <a:p>
          <a:endParaRPr lang="fr-FR"/>
        </a:p>
      </dgm:t>
    </dgm:pt>
    <dgm:pt modelId="{F8146328-92F6-4973-9C9D-887E9EB7838D}">
      <dgm:prSet phldrT="[Texte]"/>
      <dgm:spPr/>
      <dgm:t>
        <a:bodyPr/>
        <a:lstStyle/>
        <a:p>
          <a:r>
            <a:rPr lang="fr-FR" b="1" u="sng" smtClean="0"/>
            <a:t>Des outils de mesure </a:t>
          </a:r>
        </a:p>
        <a:p>
          <a:r>
            <a:rPr lang="fr-FR" smtClean="0"/>
            <a:t>(des notes / des degrés de compétence)</a:t>
          </a:r>
          <a:endParaRPr lang="fr-FR"/>
        </a:p>
      </dgm:t>
    </dgm:pt>
    <dgm:pt modelId="{0C72B2E7-C7EF-454F-93BD-6FCD9F751EF6}" type="parTrans" cxnId="{92F900F8-15FD-438B-9952-D9A0CD0752F5}">
      <dgm:prSet/>
      <dgm:spPr/>
      <dgm:t>
        <a:bodyPr/>
        <a:lstStyle/>
        <a:p>
          <a:endParaRPr lang="fr-FR"/>
        </a:p>
      </dgm:t>
    </dgm:pt>
    <dgm:pt modelId="{7115D66B-C748-43E7-8BB7-38928E6AD710}" type="sibTrans" cxnId="{92F900F8-15FD-438B-9952-D9A0CD0752F5}">
      <dgm:prSet/>
      <dgm:spPr/>
      <dgm:t>
        <a:bodyPr/>
        <a:lstStyle/>
        <a:p>
          <a:endParaRPr lang="fr-FR"/>
        </a:p>
      </dgm:t>
    </dgm:pt>
    <dgm:pt modelId="{A5B54859-676E-4B11-858B-697CC05A6577}">
      <dgm:prSet/>
      <dgm:spPr/>
      <dgm:t>
        <a:bodyPr/>
        <a:lstStyle/>
        <a:p>
          <a:r>
            <a:rPr lang="fr-FR" b="1" u="sng" smtClean="0"/>
            <a:t>Des évaluateurs</a:t>
          </a:r>
        </a:p>
        <a:p>
          <a:r>
            <a:rPr lang="fr-FR" smtClean="0"/>
            <a:t>(l’enseignant / un autre enseignant / l’élève lui-même / un autre élève)</a:t>
          </a:r>
          <a:endParaRPr lang="fr-FR"/>
        </a:p>
      </dgm:t>
    </dgm:pt>
    <dgm:pt modelId="{55DF736B-DD0A-4407-A2F6-A47516BCCA03}" type="parTrans" cxnId="{B9EADBBD-F445-4659-8E2D-B59944C12238}">
      <dgm:prSet/>
      <dgm:spPr/>
      <dgm:t>
        <a:bodyPr/>
        <a:lstStyle/>
        <a:p>
          <a:endParaRPr lang="fr-FR"/>
        </a:p>
      </dgm:t>
    </dgm:pt>
    <dgm:pt modelId="{81B302C1-25D5-41EC-B805-37E4E9BB0158}" type="sibTrans" cxnId="{B9EADBBD-F445-4659-8E2D-B59944C12238}">
      <dgm:prSet/>
      <dgm:spPr/>
      <dgm:t>
        <a:bodyPr/>
        <a:lstStyle/>
        <a:p>
          <a:endParaRPr lang="fr-FR"/>
        </a:p>
      </dgm:t>
    </dgm:pt>
    <dgm:pt modelId="{CCD665F7-DC3C-4DAB-BF3C-6B661C388A07}" type="pres">
      <dgm:prSet presAssocID="{6A6A658F-A5D6-45EA-B5E1-44D2CD151F7D}" presName="composite" presStyleCnt="0">
        <dgm:presLayoutVars>
          <dgm:chMax val="1"/>
          <dgm:dir/>
          <dgm:resizeHandles val="exact"/>
        </dgm:presLayoutVars>
      </dgm:prSet>
      <dgm:spPr/>
      <dgm:t>
        <a:bodyPr/>
        <a:lstStyle/>
        <a:p>
          <a:endParaRPr lang="fr-FR"/>
        </a:p>
      </dgm:t>
    </dgm:pt>
    <dgm:pt modelId="{80012362-B376-4E6B-8A7C-8F69406822E6}" type="pres">
      <dgm:prSet presAssocID="{6A6A658F-A5D6-45EA-B5E1-44D2CD151F7D}" presName="radial" presStyleCnt="0">
        <dgm:presLayoutVars>
          <dgm:animLvl val="ctr"/>
        </dgm:presLayoutVars>
      </dgm:prSet>
      <dgm:spPr/>
    </dgm:pt>
    <dgm:pt modelId="{A0EA5D7E-3429-4947-A61C-65CE1D444801}" type="pres">
      <dgm:prSet presAssocID="{0E34D1B8-D050-4080-B473-1101BE2E5C44}" presName="centerShape" presStyleLbl="vennNode1" presStyleIdx="0" presStyleCnt="6" custScaleX="119763" custScaleY="89764" custLinFactNeighborX="-1736" custLinFactNeighborY="7707"/>
      <dgm:spPr/>
      <dgm:t>
        <a:bodyPr/>
        <a:lstStyle/>
        <a:p>
          <a:endParaRPr lang="fr-FR"/>
        </a:p>
      </dgm:t>
    </dgm:pt>
    <dgm:pt modelId="{925C4A97-2CDD-405F-A220-EA126828F66D}" type="pres">
      <dgm:prSet presAssocID="{65488E4B-F9CA-4533-A151-DD690B5B562D}" presName="node" presStyleLbl="vennNode1" presStyleIdx="1" presStyleCnt="6" custScaleX="148876" custScaleY="97728">
        <dgm:presLayoutVars>
          <dgm:bulletEnabled val="1"/>
        </dgm:presLayoutVars>
      </dgm:prSet>
      <dgm:spPr/>
      <dgm:t>
        <a:bodyPr/>
        <a:lstStyle/>
        <a:p>
          <a:endParaRPr lang="fr-FR"/>
        </a:p>
      </dgm:t>
    </dgm:pt>
    <dgm:pt modelId="{AADA5ECA-2AB9-4D14-9065-CD0F5BA21662}" type="pres">
      <dgm:prSet presAssocID="{EFE1DE34-FD25-4AA4-93A1-999424B613A3}" presName="node" presStyleLbl="vennNode1" presStyleIdx="2" presStyleCnt="6" custScaleX="236316" custScaleY="170748" custRadScaleRad="172115" custRadScaleInc="5334">
        <dgm:presLayoutVars>
          <dgm:bulletEnabled val="1"/>
        </dgm:presLayoutVars>
      </dgm:prSet>
      <dgm:spPr/>
      <dgm:t>
        <a:bodyPr/>
        <a:lstStyle/>
        <a:p>
          <a:endParaRPr lang="fr-FR"/>
        </a:p>
      </dgm:t>
    </dgm:pt>
    <dgm:pt modelId="{A47E22E5-A4EC-482D-8D12-49ADD5BF73D3}" type="pres">
      <dgm:prSet presAssocID="{7C875EBD-469C-42D4-AF90-8AE719882371}" presName="node" presStyleLbl="vennNode1" presStyleIdx="3" presStyleCnt="6" custScaleX="160307" custRadScaleRad="158567" custRadScaleInc="-32056">
        <dgm:presLayoutVars>
          <dgm:bulletEnabled val="1"/>
        </dgm:presLayoutVars>
      </dgm:prSet>
      <dgm:spPr/>
      <dgm:t>
        <a:bodyPr/>
        <a:lstStyle/>
        <a:p>
          <a:endParaRPr lang="fr-FR"/>
        </a:p>
      </dgm:t>
    </dgm:pt>
    <dgm:pt modelId="{A945E507-B04C-4242-B630-30438384315C}" type="pres">
      <dgm:prSet presAssocID="{F8146328-92F6-4973-9C9D-887E9EB7838D}" presName="node" presStyleLbl="vennNode1" presStyleIdx="4" presStyleCnt="6" custScaleX="225893" custScaleY="96654" custRadScaleRad="184561" custRadScaleInc="41571">
        <dgm:presLayoutVars>
          <dgm:bulletEnabled val="1"/>
        </dgm:presLayoutVars>
      </dgm:prSet>
      <dgm:spPr/>
      <dgm:t>
        <a:bodyPr/>
        <a:lstStyle/>
        <a:p>
          <a:endParaRPr lang="fr-FR"/>
        </a:p>
      </dgm:t>
    </dgm:pt>
    <dgm:pt modelId="{11057DB1-34DA-4363-B5E5-5A7DD8420DD7}" type="pres">
      <dgm:prSet presAssocID="{A5B54859-676E-4B11-858B-697CC05A6577}" presName="node" presStyleLbl="vennNode1" presStyleIdx="5" presStyleCnt="6" custScaleX="245854" custScaleY="134370" custRadScaleRad="191597" custRadScaleInc="1551">
        <dgm:presLayoutVars>
          <dgm:bulletEnabled val="1"/>
        </dgm:presLayoutVars>
      </dgm:prSet>
      <dgm:spPr/>
      <dgm:t>
        <a:bodyPr/>
        <a:lstStyle/>
        <a:p>
          <a:endParaRPr lang="fr-FR"/>
        </a:p>
      </dgm:t>
    </dgm:pt>
  </dgm:ptLst>
  <dgm:cxnLst>
    <dgm:cxn modelId="{6EC156ED-9354-4971-AA4E-DCB9BAE2F8CD}" type="presOf" srcId="{EFE1DE34-FD25-4AA4-93A1-999424B613A3}" destId="{AADA5ECA-2AB9-4D14-9065-CD0F5BA21662}" srcOrd="0" destOrd="0" presId="urn:microsoft.com/office/officeart/2005/8/layout/radial3"/>
    <dgm:cxn modelId="{80CAB0E2-C37B-4D1E-A151-5D9B7AAC35AC}" srcId="{0E34D1B8-D050-4080-B473-1101BE2E5C44}" destId="{7C875EBD-469C-42D4-AF90-8AE719882371}" srcOrd="2" destOrd="0" parTransId="{F33522B0-600C-4B80-B061-0E80FB773F57}" sibTransId="{151139BC-8683-4530-8261-B20614736542}"/>
    <dgm:cxn modelId="{962CB46E-776B-4B33-A5C9-D48AA66EEC87}" type="presOf" srcId="{7C875EBD-469C-42D4-AF90-8AE719882371}" destId="{A47E22E5-A4EC-482D-8D12-49ADD5BF73D3}" srcOrd="0" destOrd="0" presId="urn:microsoft.com/office/officeart/2005/8/layout/radial3"/>
    <dgm:cxn modelId="{48459D49-9569-4A88-98DC-529E9E1E60C0}" type="presOf" srcId="{A5B54859-676E-4B11-858B-697CC05A6577}" destId="{11057DB1-34DA-4363-B5E5-5A7DD8420DD7}" srcOrd="0" destOrd="0" presId="urn:microsoft.com/office/officeart/2005/8/layout/radial3"/>
    <dgm:cxn modelId="{1781B32E-2DE0-4F2A-8503-00003AFDF022}" srcId="{0E34D1B8-D050-4080-B473-1101BE2E5C44}" destId="{EFE1DE34-FD25-4AA4-93A1-999424B613A3}" srcOrd="1" destOrd="0" parTransId="{0E24FC03-1C8E-409F-94BB-BBE1EDD546D7}" sibTransId="{93320821-7F7D-4715-AAD7-0B8DE376C824}"/>
    <dgm:cxn modelId="{2EAB3649-66B3-425E-9657-15DB6F42C139}" srcId="{6A6A658F-A5D6-45EA-B5E1-44D2CD151F7D}" destId="{0E34D1B8-D050-4080-B473-1101BE2E5C44}" srcOrd="0" destOrd="0" parTransId="{232B83C0-D097-4314-8511-F19136D7ECE5}" sibTransId="{7767249E-85A0-442D-8EBE-8792D4BDEFFE}"/>
    <dgm:cxn modelId="{B9EADBBD-F445-4659-8E2D-B59944C12238}" srcId="{0E34D1B8-D050-4080-B473-1101BE2E5C44}" destId="{A5B54859-676E-4B11-858B-697CC05A6577}" srcOrd="4" destOrd="0" parTransId="{55DF736B-DD0A-4407-A2F6-A47516BCCA03}" sibTransId="{81B302C1-25D5-41EC-B805-37E4E9BB0158}"/>
    <dgm:cxn modelId="{6DD98B05-33D5-4A81-862C-196A44E363EA}" type="presOf" srcId="{65488E4B-F9CA-4533-A151-DD690B5B562D}" destId="{925C4A97-2CDD-405F-A220-EA126828F66D}" srcOrd="0" destOrd="0" presId="urn:microsoft.com/office/officeart/2005/8/layout/radial3"/>
    <dgm:cxn modelId="{B0C0411A-5089-470A-A08F-C1D5D07EDAC6}" srcId="{0E34D1B8-D050-4080-B473-1101BE2E5C44}" destId="{65488E4B-F9CA-4533-A151-DD690B5B562D}" srcOrd="0" destOrd="0" parTransId="{6BA768B5-C78E-4835-80E4-9FC0C6F5BD4F}" sibTransId="{5B2B9713-C5E8-4CDE-A267-7397556CC8CD}"/>
    <dgm:cxn modelId="{B282AA73-8EE1-49CF-A910-1B3AAB6FB4AA}" type="presOf" srcId="{0E34D1B8-D050-4080-B473-1101BE2E5C44}" destId="{A0EA5D7E-3429-4947-A61C-65CE1D444801}" srcOrd="0" destOrd="0" presId="urn:microsoft.com/office/officeart/2005/8/layout/radial3"/>
    <dgm:cxn modelId="{92F900F8-15FD-438B-9952-D9A0CD0752F5}" srcId="{0E34D1B8-D050-4080-B473-1101BE2E5C44}" destId="{F8146328-92F6-4973-9C9D-887E9EB7838D}" srcOrd="3" destOrd="0" parTransId="{0C72B2E7-C7EF-454F-93BD-6FCD9F751EF6}" sibTransId="{7115D66B-C748-43E7-8BB7-38928E6AD710}"/>
    <dgm:cxn modelId="{3CBF0FD6-E1ED-437B-88BF-C626C7FBB1A1}" type="presOf" srcId="{6A6A658F-A5D6-45EA-B5E1-44D2CD151F7D}" destId="{CCD665F7-DC3C-4DAB-BF3C-6B661C388A07}" srcOrd="0" destOrd="0" presId="urn:microsoft.com/office/officeart/2005/8/layout/radial3"/>
    <dgm:cxn modelId="{B5F9D007-EBAA-4784-B36B-234D084C6A07}" type="presOf" srcId="{F8146328-92F6-4973-9C9D-887E9EB7838D}" destId="{A945E507-B04C-4242-B630-30438384315C}" srcOrd="0" destOrd="0" presId="urn:microsoft.com/office/officeart/2005/8/layout/radial3"/>
    <dgm:cxn modelId="{30A041F0-D8BD-479D-915A-B708A6BA76A9}" type="presParOf" srcId="{CCD665F7-DC3C-4DAB-BF3C-6B661C388A07}" destId="{80012362-B376-4E6B-8A7C-8F69406822E6}" srcOrd="0" destOrd="0" presId="urn:microsoft.com/office/officeart/2005/8/layout/radial3"/>
    <dgm:cxn modelId="{BC442FCD-06AF-406C-A255-0F8088DA8966}" type="presParOf" srcId="{80012362-B376-4E6B-8A7C-8F69406822E6}" destId="{A0EA5D7E-3429-4947-A61C-65CE1D444801}" srcOrd="0" destOrd="0" presId="urn:microsoft.com/office/officeart/2005/8/layout/radial3"/>
    <dgm:cxn modelId="{ED516896-DFFC-4F6A-A7A6-BC2ED7C1A28B}" type="presParOf" srcId="{80012362-B376-4E6B-8A7C-8F69406822E6}" destId="{925C4A97-2CDD-405F-A220-EA126828F66D}" srcOrd="1" destOrd="0" presId="urn:microsoft.com/office/officeart/2005/8/layout/radial3"/>
    <dgm:cxn modelId="{98EC3D2A-0ABD-4F1A-96C0-0E37F5A51CF7}" type="presParOf" srcId="{80012362-B376-4E6B-8A7C-8F69406822E6}" destId="{AADA5ECA-2AB9-4D14-9065-CD0F5BA21662}" srcOrd="2" destOrd="0" presId="urn:microsoft.com/office/officeart/2005/8/layout/radial3"/>
    <dgm:cxn modelId="{0238E060-DC6E-4214-9C0D-6BFF190CA74E}" type="presParOf" srcId="{80012362-B376-4E6B-8A7C-8F69406822E6}" destId="{A47E22E5-A4EC-482D-8D12-49ADD5BF73D3}" srcOrd="3" destOrd="0" presId="urn:microsoft.com/office/officeart/2005/8/layout/radial3"/>
    <dgm:cxn modelId="{B254CF22-47D7-46DF-BEB0-944FF7358256}" type="presParOf" srcId="{80012362-B376-4E6B-8A7C-8F69406822E6}" destId="{A945E507-B04C-4242-B630-30438384315C}" srcOrd="4" destOrd="0" presId="urn:microsoft.com/office/officeart/2005/8/layout/radial3"/>
    <dgm:cxn modelId="{C3B8317D-D19C-4E37-92EB-A53769EDF56F}" type="presParOf" srcId="{80012362-B376-4E6B-8A7C-8F69406822E6}" destId="{11057DB1-34DA-4363-B5E5-5A7DD8420DD7}"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9EB06-7F91-436F-BB5D-82ADFC3864D0}" type="doc">
      <dgm:prSet loTypeId="urn:microsoft.com/office/officeart/2005/8/layout/pyramid2" loCatId="pyramid" qsTypeId="urn:microsoft.com/office/officeart/2005/8/quickstyle/simple1" qsCatId="simple" csTypeId="urn:microsoft.com/office/officeart/2005/8/colors/colorful3" csCatId="colorful" phldr="1"/>
      <dgm:spPr/>
    </dgm:pt>
    <dgm:pt modelId="{4B52DA99-F8A6-4B1D-ABD9-0E4EA8FE9FE2}">
      <dgm:prSet phldrT="[Texte]"/>
      <dgm:spPr/>
      <dgm:t>
        <a:bodyPr/>
        <a:lstStyle/>
        <a:p>
          <a:r>
            <a:rPr lang="fr-FR" smtClean="0"/>
            <a:t>C’est confronter un référent à un référentiel</a:t>
          </a:r>
          <a:endParaRPr lang="fr-FR"/>
        </a:p>
      </dgm:t>
    </dgm:pt>
    <dgm:pt modelId="{D2C9B689-1696-49CA-9850-7AD01BB91BBE}" type="parTrans" cxnId="{8888BB36-3E13-491A-AC76-31745277E4ED}">
      <dgm:prSet/>
      <dgm:spPr/>
      <dgm:t>
        <a:bodyPr/>
        <a:lstStyle/>
        <a:p>
          <a:endParaRPr lang="fr-FR"/>
        </a:p>
      </dgm:t>
    </dgm:pt>
    <dgm:pt modelId="{0CE73C3A-A5A6-46D2-B5B4-8DC45EB323DB}" type="sibTrans" cxnId="{8888BB36-3E13-491A-AC76-31745277E4ED}">
      <dgm:prSet/>
      <dgm:spPr/>
      <dgm:t>
        <a:bodyPr/>
        <a:lstStyle/>
        <a:p>
          <a:endParaRPr lang="fr-FR"/>
        </a:p>
      </dgm:t>
    </dgm:pt>
    <dgm:pt modelId="{66798DCD-1E84-4C86-99D2-5E32A5773BB9}">
      <dgm:prSet phldrT="[Texte]"/>
      <dgm:spPr/>
      <dgm:t>
        <a:bodyPr/>
        <a:lstStyle/>
        <a:p>
          <a:r>
            <a:rPr lang="fr-FR" smtClean="0"/>
            <a:t>C’est tout autant produire une appréciation / un jugement que fonder une prise de décision pertinente</a:t>
          </a:r>
          <a:endParaRPr lang="fr-FR"/>
        </a:p>
      </dgm:t>
    </dgm:pt>
    <dgm:pt modelId="{C77478FD-C1B8-4860-9D65-ECA957D7B850}" type="parTrans" cxnId="{8321673E-6743-4304-A7BB-56B7B139D18B}">
      <dgm:prSet/>
      <dgm:spPr/>
      <dgm:t>
        <a:bodyPr/>
        <a:lstStyle/>
        <a:p>
          <a:endParaRPr lang="fr-FR"/>
        </a:p>
      </dgm:t>
    </dgm:pt>
    <dgm:pt modelId="{AD85E419-4EFD-40F9-B478-8666098BE389}" type="sibTrans" cxnId="{8321673E-6743-4304-A7BB-56B7B139D18B}">
      <dgm:prSet/>
      <dgm:spPr/>
      <dgm:t>
        <a:bodyPr/>
        <a:lstStyle/>
        <a:p>
          <a:endParaRPr lang="fr-FR"/>
        </a:p>
      </dgm:t>
    </dgm:pt>
    <dgm:pt modelId="{5D4C3DE7-D2E1-4659-810A-63A978D1722E}">
      <dgm:prSet phldrT="[Texte]"/>
      <dgm:spPr/>
      <dgm:t>
        <a:bodyPr/>
        <a:lstStyle/>
        <a:p>
          <a:r>
            <a:rPr lang="fr-FR" smtClean="0"/>
            <a:t>C’est aussi une prise d’informations sur des performances ou des comportements qui sont ensuite rapportées à des objectifs à atteindre ou à des normes</a:t>
          </a:r>
          <a:endParaRPr lang="fr-FR"/>
        </a:p>
      </dgm:t>
    </dgm:pt>
    <dgm:pt modelId="{620BB212-2AFA-4157-AE66-0BC99D0DB9EC}" type="parTrans" cxnId="{011CAB47-0371-4409-930D-BC3F1289FDFC}">
      <dgm:prSet/>
      <dgm:spPr/>
      <dgm:t>
        <a:bodyPr/>
        <a:lstStyle/>
        <a:p>
          <a:endParaRPr lang="fr-FR"/>
        </a:p>
      </dgm:t>
    </dgm:pt>
    <dgm:pt modelId="{E965990B-6A0F-4FE4-AB16-15454A6E431D}" type="sibTrans" cxnId="{011CAB47-0371-4409-930D-BC3F1289FDFC}">
      <dgm:prSet/>
      <dgm:spPr/>
      <dgm:t>
        <a:bodyPr/>
        <a:lstStyle/>
        <a:p>
          <a:endParaRPr lang="fr-FR"/>
        </a:p>
      </dgm:t>
    </dgm:pt>
    <dgm:pt modelId="{B638F925-9B58-4303-9BAC-3770AC0F7357}" type="pres">
      <dgm:prSet presAssocID="{02F9EB06-7F91-436F-BB5D-82ADFC3864D0}" presName="compositeShape" presStyleCnt="0">
        <dgm:presLayoutVars>
          <dgm:dir/>
          <dgm:resizeHandles/>
        </dgm:presLayoutVars>
      </dgm:prSet>
      <dgm:spPr/>
    </dgm:pt>
    <dgm:pt modelId="{8F1336A6-E123-48FE-878B-C7E095D3AC89}" type="pres">
      <dgm:prSet presAssocID="{02F9EB06-7F91-436F-BB5D-82ADFC3864D0}" presName="pyramid" presStyleLbl="node1" presStyleIdx="0" presStyleCnt="1" custScaleX="149640" custLinFactNeighborX="17876"/>
      <dgm:spPr/>
    </dgm:pt>
    <dgm:pt modelId="{34EFBDE7-AE2C-463E-B235-E97B0CB42160}" type="pres">
      <dgm:prSet presAssocID="{02F9EB06-7F91-436F-BB5D-82ADFC3864D0}" presName="theList" presStyleCnt="0"/>
      <dgm:spPr/>
    </dgm:pt>
    <dgm:pt modelId="{1157737C-069D-4E75-9F49-4B366293FFCE}" type="pres">
      <dgm:prSet presAssocID="{4B52DA99-F8A6-4B1D-ABD9-0E4EA8FE9FE2}" presName="aNode" presStyleLbl="fgAcc1" presStyleIdx="0" presStyleCnt="3" custScaleX="51378" custLinFactY="30532" custLinFactNeighborX="-22718" custLinFactNeighborY="100000">
        <dgm:presLayoutVars>
          <dgm:bulletEnabled val="1"/>
        </dgm:presLayoutVars>
      </dgm:prSet>
      <dgm:spPr/>
      <dgm:t>
        <a:bodyPr/>
        <a:lstStyle/>
        <a:p>
          <a:endParaRPr lang="fr-FR"/>
        </a:p>
      </dgm:t>
    </dgm:pt>
    <dgm:pt modelId="{81C5AF29-1797-4903-915D-C16BC4604EDA}" type="pres">
      <dgm:prSet presAssocID="{4B52DA99-F8A6-4B1D-ABD9-0E4EA8FE9FE2}" presName="aSpace" presStyleCnt="0"/>
      <dgm:spPr/>
    </dgm:pt>
    <dgm:pt modelId="{8353C3CC-DEE1-4C75-A6C0-B9C791932631}" type="pres">
      <dgm:prSet presAssocID="{66798DCD-1E84-4C86-99D2-5E32A5773BB9}" presName="aNode" presStyleLbl="fgAcc1" presStyleIdx="1" presStyleCnt="3" custScaleX="107974" custLinFactY="31276" custLinFactNeighborX="-22319" custLinFactNeighborY="100000">
        <dgm:presLayoutVars>
          <dgm:bulletEnabled val="1"/>
        </dgm:presLayoutVars>
      </dgm:prSet>
      <dgm:spPr/>
      <dgm:t>
        <a:bodyPr/>
        <a:lstStyle/>
        <a:p>
          <a:endParaRPr lang="fr-FR"/>
        </a:p>
      </dgm:t>
    </dgm:pt>
    <dgm:pt modelId="{E7599FEE-D476-42D2-92CC-106953246E6C}" type="pres">
      <dgm:prSet presAssocID="{66798DCD-1E84-4C86-99D2-5E32A5773BB9}" presName="aSpace" presStyleCnt="0"/>
      <dgm:spPr/>
    </dgm:pt>
    <dgm:pt modelId="{F2DC98E8-0FA5-4B63-804D-140218936B0B}" type="pres">
      <dgm:prSet presAssocID="{5D4C3DE7-D2E1-4659-810A-63A978D1722E}" presName="aNode" presStyleLbl="fgAcc1" presStyleIdx="2" presStyleCnt="3" custScaleX="162568" custLinFactY="34191" custLinFactNeighborX="-22265" custLinFactNeighborY="100000">
        <dgm:presLayoutVars>
          <dgm:bulletEnabled val="1"/>
        </dgm:presLayoutVars>
      </dgm:prSet>
      <dgm:spPr/>
      <dgm:t>
        <a:bodyPr/>
        <a:lstStyle/>
        <a:p>
          <a:endParaRPr lang="fr-FR"/>
        </a:p>
      </dgm:t>
    </dgm:pt>
    <dgm:pt modelId="{873FF079-BB6E-46C6-9F55-8C3A3C4D98AF}" type="pres">
      <dgm:prSet presAssocID="{5D4C3DE7-D2E1-4659-810A-63A978D1722E}" presName="aSpace" presStyleCnt="0"/>
      <dgm:spPr/>
    </dgm:pt>
  </dgm:ptLst>
  <dgm:cxnLst>
    <dgm:cxn modelId="{011CAB47-0371-4409-930D-BC3F1289FDFC}" srcId="{02F9EB06-7F91-436F-BB5D-82ADFC3864D0}" destId="{5D4C3DE7-D2E1-4659-810A-63A978D1722E}" srcOrd="2" destOrd="0" parTransId="{620BB212-2AFA-4157-AE66-0BC99D0DB9EC}" sibTransId="{E965990B-6A0F-4FE4-AB16-15454A6E431D}"/>
    <dgm:cxn modelId="{8321673E-6743-4304-A7BB-56B7B139D18B}" srcId="{02F9EB06-7F91-436F-BB5D-82ADFC3864D0}" destId="{66798DCD-1E84-4C86-99D2-5E32A5773BB9}" srcOrd="1" destOrd="0" parTransId="{C77478FD-C1B8-4860-9D65-ECA957D7B850}" sibTransId="{AD85E419-4EFD-40F9-B478-8666098BE389}"/>
    <dgm:cxn modelId="{63C915D9-8426-4387-9D15-F61DC54D1E18}" type="presOf" srcId="{4B52DA99-F8A6-4B1D-ABD9-0E4EA8FE9FE2}" destId="{1157737C-069D-4E75-9F49-4B366293FFCE}" srcOrd="0" destOrd="0" presId="urn:microsoft.com/office/officeart/2005/8/layout/pyramid2"/>
    <dgm:cxn modelId="{B1E0CCAE-273C-4586-8529-69927C235FBC}" type="presOf" srcId="{02F9EB06-7F91-436F-BB5D-82ADFC3864D0}" destId="{B638F925-9B58-4303-9BAC-3770AC0F7357}" srcOrd="0" destOrd="0" presId="urn:microsoft.com/office/officeart/2005/8/layout/pyramid2"/>
    <dgm:cxn modelId="{FCD406D3-3100-4F2E-9AF0-6BB90DFB8554}" type="presOf" srcId="{66798DCD-1E84-4C86-99D2-5E32A5773BB9}" destId="{8353C3CC-DEE1-4C75-A6C0-B9C791932631}" srcOrd="0" destOrd="0" presId="urn:microsoft.com/office/officeart/2005/8/layout/pyramid2"/>
    <dgm:cxn modelId="{2DE97D3C-234C-478A-A723-BB9D37CFF65F}" type="presOf" srcId="{5D4C3DE7-D2E1-4659-810A-63A978D1722E}" destId="{F2DC98E8-0FA5-4B63-804D-140218936B0B}" srcOrd="0" destOrd="0" presId="urn:microsoft.com/office/officeart/2005/8/layout/pyramid2"/>
    <dgm:cxn modelId="{8888BB36-3E13-491A-AC76-31745277E4ED}" srcId="{02F9EB06-7F91-436F-BB5D-82ADFC3864D0}" destId="{4B52DA99-F8A6-4B1D-ABD9-0E4EA8FE9FE2}" srcOrd="0" destOrd="0" parTransId="{D2C9B689-1696-49CA-9850-7AD01BB91BBE}" sibTransId="{0CE73C3A-A5A6-46D2-B5B4-8DC45EB323DB}"/>
    <dgm:cxn modelId="{183D6FBC-378F-4F4F-83A5-B411407AD374}" type="presParOf" srcId="{B638F925-9B58-4303-9BAC-3770AC0F7357}" destId="{8F1336A6-E123-48FE-878B-C7E095D3AC89}" srcOrd="0" destOrd="0" presId="urn:microsoft.com/office/officeart/2005/8/layout/pyramid2"/>
    <dgm:cxn modelId="{10C83F89-A035-4880-BDC9-204B5B3D80EE}" type="presParOf" srcId="{B638F925-9B58-4303-9BAC-3770AC0F7357}" destId="{34EFBDE7-AE2C-463E-B235-E97B0CB42160}" srcOrd="1" destOrd="0" presId="urn:microsoft.com/office/officeart/2005/8/layout/pyramid2"/>
    <dgm:cxn modelId="{85AFF516-59BF-4287-A408-7E982D066460}" type="presParOf" srcId="{34EFBDE7-AE2C-463E-B235-E97B0CB42160}" destId="{1157737C-069D-4E75-9F49-4B366293FFCE}" srcOrd="0" destOrd="0" presId="urn:microsoft.com/office/officeart/2005/8/layout/pyramid2"/>
    <dgm:cxn modelId="{496D0C18-335B-4622-BB62-2A5C6CE254D5}" type="presParOf" srcId="{34EFBDE7-AE2C-463E-B235-E97B0CB42160}" destId="{81C5AF29-1797-4903-915D-C16BC4604EDA}" srcOrd="1" destOrd="0" presId="urn:microsoft.com/office/officeart/2005/8/layout/pyramid2"/>
    <dgm:cxn modelId="{F6F85051-8C1E-4AAC-B08A-C2AB6A190AC5}" type="presParOf" srcId="{34EFBDE7-AE2C-463E-B235-E97B0CB42160}" destId="{8353C3CC-DEE1-4C75-A6C0-B9C791932631}" srcOrd="2" destOrd="0" presId="urn:microsoft.com/office/officeart/2005/8/layout/pyramid2"/>
    <dgm:cxn modelId="{A7DF0408-281D-4E1B-BCA0-9D389C899D79}" type="presParOf" srcId="{34EFBDE7-AE2C-463E-B235-E97B0CB42160}" destId="{E7599FEE-D476-42D2-92CC-106953246E6C}" srcOrd="3" destOrd="0" presId="urn:microsoft.com/office/officeart/2005/8/layout/pyramid2"/>
    <dgm:cxn modelId="{8D16D0C1-E3FE-4A5D-A3DF-05A6D3365DF7}" type="presParOf" srcId="{34EFBDE7-AE2C-463E-B235-E97B0CB42160}" destId="{F2DC98E8-0FA5-4B63-804D-140218936B0B}" srcOrd="4" destOrd="0" presId="urn:microsoft.com/office/officeart/2005/8/layout/pyramid2"/>
    <dgm:cxn modelId="{53C5F45A-149A-4DF3-941F-44F1262BCF98}" type="presParOf" srcId="{34EFBDE7-AE2C-463E-B235-E97B0CB42160}" destId="{873FF079-BB6E-46C6-9F55-8C3A3C4D98A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98197-DA94-40B7-B309-5B2E289AF944}" type="doc">
      <dgm:prSet loTypeId="urn:microsoft.com/office/officeart/2005/8/layout/vList4" loCatId="list" qsTypeId="urn:microsoft.com/office/officeart/2005/8/quickstyle/3d3" qsCatId="3D" csTypeId="urn:microsoft.com/office/officeart/2005/8/colors/colorful3" csCatId="colorful" phldr="1"/>
      <dgm:spPr/>
      <dgm:t>
        <a:bodyPr/>
        <a:lstStyle/>
        <a:p>
          <a:endParaRPr lang="fr-FR"/>
        </a:p>
      </dgm:t>
    </dgm:pt>
    <dgm:pt modelId="{33DF815D-C151-4530-A0E8-9CA20FB40407}">
      <dgm:prSet phldrT="[Texte]"/>
      <dgm:spPr/>
      <dgm:t>
        <a:bodyPr/>
        <a:lstStyle/>
        <a:p>
          <a:r>
            <a:rPr lang="fr-FR" b="1" u="sng" smtClean="0">
              <a:solidFill>
                <a:schemeClr val="bg1"/>
              </a:solidFill>
            </a:rPr>
            <a:t>Evaluation à visée DIAGNOSTIC</a:t>
          </a:r>
          <a:endParaRPr lang="fr-FR" b="1" u="sng">
            <a:solidFill>
              <a:schemeClr val="bg1"/>
            </a:solidFill>
          </a:endParaRPr>
        </a:p>
      </dgm:t>
    </dgm:pt>
    <dgm:pt modelId="{C185C4EF-F726-4BC8-B210-FB1084697A18}" type="parTrans" cxnId="{8AB9C8A6-CB12-48BC-9175-C57415CB93D7}">
      <dgm:prSet/>
      <dgm:spPr/>
      <dgm:t>
        <a:bodyPr/>
        <a:lstStyle/>
        <a:p>
          <a:endParaRPr lang="fr-FR"/>
        </a:p>
      </dgm:t>
    </dgm:pt>
    <dgm:pt modelId="{320A80F6-C4FF-432D-AEAA-DBF7FB0C99CC}" type="sibTrans" cxnId="{8AB9C8A6-CB12-48BC-9175-C57415CB93D7}">
      <dgm:prSet/>
      <dgm:spPr/>
      <dgm:t>
        <a:bodyPr/>
        <a:lstStyle/>
        <a:p>
          <a:endParaRPr lang="fr-FR"/>
        </a:p>
      </dgm:t>
    </dgm:pt>
    <dgm:pt modelId="{D8361FB3-F621-4952-B5B5-79333A2986B5}">
      <dgm:prSet phldrT="[Texte]"/>
      <dgm:spPr/>
      <dgm:t>
        <a:bodyPr/>
        <a:lstStyle/>
        <a:p>
          <a:r>
            <a:rPr lang="fr-FR" smtClean="0"/>
            <a:t>Réalisée en amont d’une séquence</a:t>
          </a:r>
          <a:endParaRPr lang="fr-FR"/>
        </a:p>
      </dgm:t>
    </dgm:pt>
    <dgm:pt modelId="{8D5E41E3-BEDD-4C25-A9F3-47C3343B0B00}" type="parTrans" cxnId="{7F0205D7-A85D-4639-85CF-7290FDF1AD44}">
      <dgm:prSet/>
      <dgm:spPr/>
      <dgm:t>
        <a:bodyPr/>
        <a:lstStyle/>
        <a:p>
          <a:endParaRPr lang="fr-FR"/>
        </a:p>
      </dgm:t>
    </dgm:pt>
    <dgm:pt modelId="{9476B922-8B4C-4191-8519-70E567BFC0A4}" type="sibTrans" cxnId="{7F0205D7-A85D-4639-85CF-7290FDF1AD44}">
      <dgm:prSet/>
      <dgm:spPr/>
      <dgm:t>
        <a:bodyPr/>
        <a:lstStyle/>
        <a:p>
          <a:endParaRPr lang="fr-FR"/>
        </a:p>
      </dgm:t>
    </dgm:pt>
    <dgm:pt modelId="{E5E47C63-43BC-4ACB-A578-809596F9A38B}">
      <dgm:prSet phldrT="[Texte]"/>
      <dgm:spPr/>
      <dgm:t>
        <a:bodyPr/>
        <a:lstStyle/>
        <a:p>
          <a:r>
            <a:rPr lang="fr-FR" smtClean="0"/>
            <a:t>Vise à adapter son ingénierie pédagogique</a:t>
          </a:r>
          <a:endParaRPr lang="fr-FR"/>
        </a:p>
      </dgm:t>
    </dgm:pt>
    <dgm:pt modelId="{0258A5D6-0ECC-450D-9505-B38CD16B8D3D}" type="parTrans" cxnId="{B9D9422A-704D-43FB-B4ED-8DC393C82CFF}">
      <dgm:prSet/>
      <dgm:spPr/>
      <dgm:t>
        <a:bodyPr/>
        <a:lstStyle/>
        <a:p>
          <a:endParaRPr lang="fr-FR"/>
        </a:p>
      </dgm:t>
    </dgm:pt>
    <dgm:pt modelId="{38D29900-38BB-428C-9E7C-196CBE1FB121}" type="sibTrans" cxnId="{B9D9422A-704D-43FB-B4ED-8DC393C82CFF}">
      <dgm:prSet/>
      <dgm:spPr/>
      <dgm:t>
        <a:bodyPr/>
        <a:lstStyle/>
        <a:p>
          <a:endParaRPr lang="fr-FR"/>
        </a:p>
      </dgm:t>
    </dgm:pt>
    <dgm:pt modelId="{6A4DE743-5893-4375-B423-1B3100A7C509}">
      <dgm:prSet phldrT="[Texte]"/>
      <dgm:spPr/>
      <dgm:t>
        <a:bodyPr/>
        <a:lstStyle/>
        <a:p>
          <a:r>
            <a:rPr lang="fr-FR" b="1" u="sng" smtClean="0">
              <a:solidFill>
                <a:schemeClr val="bg1"/>
              </a:solidFill>
            </a:rPr>
            <a:t>Evaluation à visée FORMATIVE</a:t>
          </a:r>
          <a:endParaRPr lang="fr-FR" b="1" u="sng">
            <a:solidFill>
              <a:schemeClr val="bg1"/>
            </a:solidFill>
          </a:endParaRPr>
        </a:p>
      </dgm:t>
    </dgm:pt>
    <dgm:pt modelId="{2180440E-717E-4C1D-B6F5-B8DBA3BD5F70}" type="parTrans" cxnId="{E6870A3A-3450-4C2C-91EF-0F20559CCF6A}">
      <dgm:prSet/>
      <dgm:spPr/>
      <dgm:t>
        <a:bodyPr/>
        <a:lstStyle/>
        <a:p>
          <a:endParaRPr lang="fr-FR"/>
        </a:p>
      </dgm:t>
    </dgm:pt>
    <dgm:pt modelId="{00B6A328-8714-4C1F-9B47-176547B4028C}" type="sibTrans" cxnId="{E6870A3A-3450-4C2C-91EF-0F20559CCF6A}">
      <dgm:prSet/>
      <dgm:spPr/>
      <dgm:t>
        <a:bodyPr/>
        <a:lstStyle/>
        <a:p>
          <a:endParaRPr lang="fr-FR"/>
        </a:p>
      </dgm:t>
    </dgm:pt>
    <dgm:pt modelId="{15FB892B-173A-4C51-B36D-8879F8733ACC}">
      <dgm:prSet phldrT="[Texte]"/>
      <dgm:spPr/>
      <dgm:t>
        <a:bodyPr/>
        <a:lstStyle/>
        <a:p>
          <a:r>
            <a:rPr lang="fr-FR" smtClean="0"/>
            <a:t>Réalisée en cours d’apprentissage</a:t>
          </a:r>
          <a:endParaRPr lang="fr-FR"/>
        </a:p>
      </dgm:t>
    </dgm:pt>
    <dgm:pt modelId="{F744BCEA-AB1B-4D5A-A750-8FC20E00096C}" type="parTrans" cxnId="{6C92453A-F183-4346-88C5-ED9C3BEC703D}">
      <dgm:prSet/>
      <dgm:spPr/>
      <dgm:t>
        <a:bodyPr/>
        <a:lstStyle/>
        <a:p>
          <a:endParaRPr lang="fr-FR"/>
        </a:p>
      </dgm:t>
    </dgm:pt>
    <dgm:pt modelId="{8FE4DBBC-4106-46BE-8F81-FF3C55548C12}" type="sibTrans" cxnId="{6C92453A-F183-4346-88C5-ED9C3BEC703D}">
      <dgm:prSet/>
      <dgm:spPr/>
      <dgm:t>
        <a:bodyPr/>
        <a:lstStyle/>
        <a:p>
          <a:endParaRPr lang="fr-FR"/>
        </a:p>
      </dgm:t>
    </dgm:pt>
    <dgm:pt modelId="{03B47AED-D36E-4573-8AA6-1D546D5B326F}">
      <dgm:prSet phldrT="[Texte]"/>
      <dgm:spPr/>
      <dgm:t>
        <a:bodyPr/>
        <a:lstStyle/>
        <a:p>
          <a:r>
            <a:rPr lang="fr-FR" b="1" u="sng" smtClean="0">
              <a:solidFill>
                <a:schemeClr val="bg1"/>
              </a:solidFill>
            </a:rPr>
            <a:t>Evaluation SOMMATIVE</a:t>
          </a:r>
          <a:endParaRPr lang="fr-FR" b="1" u="sng">
            <a:solidFill>
              <a:schemeClr val="bg1"/>
            </a:solidFill>
          </a:endParaRPr>
        </a:p>
      </dgm:t>
    </dgm:pt>
    <dgm:pt modelId="{1231D1B1-A41D-4CA9-84C1-A9B2FBD3A674}" type="parTrans" cxnId="{64DDB703-79D4-47FE-8198-B5B60A561F4C}">
      <dgm:prSet/>
      <dgm:spPr/>
      <dgm:t>
        <a:bodyPr/>
        <a:lstStyle/>
        <a:p>
          <a:endParaRPr lang="fr-FR"/>
        </a:p>
      </dgm:t>
    </dgm:pt>
    <dgm:pt modelId="{66D5849E-BE42-4915-A1D8-FA47B8007915}" type="sibTrans" cxnId="{64DDB703-79D4-47FE-8198-B5B60A561F4C}">
      <dgm:prSet/>
      <dgm:spPr/>
      <dgm:t>
        <a:bodyPr/>
        <a:lstStyle/>
        <a:p>
          <a:endParaRPr lang="fr-FR"/>
        </a:p>
      </dgm:t>
    </dgm:pt>
    <dgm:pt modelId="{CDE2D166-4B29-45C9-A698-C08F54B1E9E6}">
      <dgm:prSet phldrT="[Texte]"/>
      <dgm:spPr/>
      <dgm:t>
        <a:bodyPr/>
        <a:lstStyle/>
        <a:p>
          <a:r>
            <a:rPr lang="fr-FR" smtClean="0"/>
            <a:t>Réalisée en fin d’apprentissage (après une séquence généralement)</a:t>
          </a:r>
          <a:endParaRPr lang="fr-FR"/>
        </a:p>
      </dgm:t>
    </dgm:pt>
    <dgm:pt modelId="{DCA9972A-116A-4CC9-B8D1-4E30DD128E55}" type="parTrans" cxnId="{BCAE272F-F451-4E63-ABC4-4DB59761AA65}">
      <dgm:prSet/>
      <dgm:spPr/>
      <dgm:t>
        <a:bodyPr/>
        <a:lstStyle/>
        <a:p>
          <a:endParaRPr lang="fr-FR"/>
        </a:p>
      </dgm:t>
    </dgm:pt>
    <dgm:pt modelId="{1F05B95C-BC9D-42E7-A385-ED74B2B62EFE}" type="sibTrans" cxnId="{BCAE272F-F451-4E63-ABC4-4DB59761AA65}">
      <dgm:prSet/>
      <dgm:spPr/>
      <dgm:t>
        <a:bodyPr/>
        <a:lstStyle/>
        <a:p>
          <a:endParaRPr lang="fr-FR"/>
        </a:p>
      </dgm:t>
    </dgm:pt>
    <dgm:pt modelId="{428E7D74-C232-4CFA-A088-8324010DBEE2}">
      <dgm:prSet phldrT="[Texte]"/>
      <dgm:spPr/>
      <dgm:t>
        <a:bodyPr/>
        <a:lstStyle/>
        <a:p>
          <a:r>
            <a:rPr lang="fr-FR" smtClean="0"/>
            <a:t>Porte davantage sur des savoirs et savoir-faire travaillés préalablement</a:t>
          </a:r>
          <a:endParaRPr lang="fr-FR"/>
        </a:p>
      </dgm:t>
    </dgm:pt>
    <dgm:pt modelId="{B98185C3-DDE4-4528-BC65-AA0838C52968}" type="parTrans" cxnId="{A5E3228C-DC2B-433E-8A2E-738DD733C909}">
      <dgm:prSet/>
      <dgm:spPr/>
      <dgm:t>
        <a:bodyPr/>
        <a:lstStyle/>
        <a:p>
          <a:endParaRPr lang="fr-FR"/>
        </a:p>
      </dgm:t>
    </dgm:pt>
    <dgm:pt modelId="{0DD76DCA-45B0-42E6-BFFA-3E0D842E2837}" type="sibTrans" cxnId="{A5E3228C-DC2B-433E-8A2E-738DD733C909}">
      <dgm:prSet/>
      <dgm:spPr/>
      <dgm:t>
        <a:bodyPr/>
        <a:lstStyle/>
        <a:p>
          <a:endParaRPr lang="fr-FR"/>
        </a:p>
      </dgm:t>
    </dgm:pt>
    <dgm:pt modelId="{C114849F-D37D-4E2C-8076-A26B47927AD8}">
      <dgm:prSet/>
      <dgm:spPr/>
      <dgm:t>
        <a:bodyPr/>
        <a:lstStyle/>
        <a:p>
          <a:r>
            <a:rPr lang="fr-FR" b="1" u="sng" smtClean="0">
              <a:solidFill>
                <a:schemeClr val="bg1"/>
              </a:solidFill>
            </a:rPr>
            <a:t>Evaluation CERTIFICATIVE</a:t>
          </a:r>
          <a:endParaRPr lang="fr-FR" b="1" u="sng">
            <a:solidFill>
              <a:schemeClr val="bg1"/>
            </a:solidFill>
          </a:endParaRPr>
        </a:p>
      </dgm:t>
    </dgm:pt>
    <dgm:pt modelId="{FB2B39B6-3C79-47EF-876D-D77FE17C4E90}" type="parTrans" cxnId="{DB37ADCC-1D16-47C7-8961-18D26ADB7E94}">
      <dgm:prSet/>
      <dgm:spPr/>
      <dgm:t>
        <a:bodyPr/>
        <a:lstStyle/>
        <a:p>
          <a:endParaRPr lang="fr-FR"/>
        </a:p>
      </dgm:t>
    </dgm:pt>
    <dgm:pt modelId="{46F432F7-8F3F-446E-9FBB-9003FB89FBEC}" type="sibTrans" cxnId="{DB37ADCC-1D16-47C7-8961-18D26ADB7E94}">
      <dgm:prSet/>
      <dgm:spPr/>
      <dgm:t>
        <a:bodyPr/>
        <a:lstStyle/>
        <a:p>
          <a:endParaRPr lang="fr-FR"/>
        </a:p>
      </dgm:t>
    </dgm:pt>
    <dgm:pt modelId="{51B8CC5F-9BAE-48B0-AF75-42C574C1F998}">
      <dgm:prSet/>
      <dgm:spPr/>
      <dgm:t>
        <a:bodyPr/>
        <a:lstStyle/>
        <a:p>
          <a:r>
            <a:rPr lang="fr-FR" smtClean="0"/>
            <a:t>Réalisée en fin de cycle (baccalauréat ou BTS)</a:t>
          </a:r>
          <a:endParaRPr lang="fr-FR"/>
        </a:p>
      </dgm:t>
    </dgm:pt>
    <dgm:pt modelId="{7637FED7-F55F-4299-9BBC-6AE2DF6CE0B2}" type="parTrans" cxnId="{C285F1C8-C1F9-4F48-84BE-DBA176E18700}">
      <dgm:prSet/>
      <dgm:spPr/>
      <dgm:t>
        <a:bodyPr/>
        <a:lstStyle/>
        <a:p>
          <a:endParaRPr lang="fr-FR"/>
        </a:p>
      </dgm:t>
    </dgm:pt>
    <dgm:pt modelId="{68E64606-17C5-4E6C-BE6A-4CB1D17ACFA9}" type="sibTrans" cxnId="{C285F1C8-C1F9-4F48-84BE-DBA176E18700}">
      <dgm:prSet/>
      <dgm:spPr/>
      <dgm:t>
        <a:bodyPr/>
        <a:lstStyle/>
        <a:p>
          <a:endParaRPr lang="fr-FR"/>
        </a:p>
      </dgm:t>
    </dgm:pt>
    <dgm:pt modelId="{0BAA1A64-394F-4498-8666-686BAF26D743}">
      <dgm:prSet/>
      <dgm:spPr/>
      <dgm:t>
        <a:bodyPr/>
        <a:lstStyle/>
        <a:p>
          <a:r>
            <a:rPr lang="fr-FR" smtClean="0"/>
            <a:t>Vise une reconnaissance institutionnelle des acquis en fin de cycle</a:t>
          </a:r>
          <a:endParaRPr lang="fr-FR"/>
        </a:p>
      </dgm:t>
    </dgm:pt>
    <dgm:pt modelId="{C7BCA64D-C323-4F92-B9B3-063C7118950B}" type="parTrans" cxnId="{788C5D91-5B00-4952-967C-C2E03D0F9BA7}">
      <dgm:prSet/>
      <dgm:spPr/>
      <dgm:t>
        <a:bodyPr/>
        <a:lstStyle/>
        <a:p>
          <a:endParaRPr lang="fr-FR"/>
        </a:p>
      </dgm:t>
    </dgm:pt>
    <dgm:pt modelId="{CE04AC98-2679-4780-A45F-798D16806B6E}" type="sibTrans" cxnId="{788C5D91-5B00-4952-967C-C2E03D0F9BA7}">
      <dgm:prSet/>
      <dgm:spPr/>
      <dgm:t>
        <a:bodyPr/>
        <a:lstStyle/>
        <a:p>
          <a:endParaRPr lang="fr-FR"/>
        </a:p>
      </dgm:t>
    </dgm:pt>
    <dgm:pt modelId="{1106861C-8E41-4B5E-BB1B-5108C45FD207}">
      <dgm:prSet phldrT="[Texte]"/>
      <dgm:spPr/>
      <dgm:t>
        <a:bodyPr/>
        <a:lstStyle/>
        <a:p>
          <a:r>
            <a:rPr lang="fr-FR" smtClean="0"/>
            <a:t>Fait le bilan des acquis</a:t>
          </a:r>
          <a:endParaRPr lang="fr-FR"/>
        </a:p>
      </dgm:t>
    </dgm:pt>
    <dgm:pt modelId="{98A10D31-2415-452A-A516-87F2A697CB02}" type="parTrans" cxnId="{DD9EA28F-B95E-45DF-B700-E9222564CFE1}">
      <dgm:prSet/>
      <dgm:spPr/>
      <dgm:t>
        <a:bodyPr/>
        <a:lstStyle/>
        <a:p>
          <a:endParaRPr lang="fr-FR"/>
        </a:p>
      </dgm:t>
    </dgm:pt>
    <dgm:pt modelId="{5A50B800-F4A9-40EB-98DD-F3D66C63F196}" type="sibTrans" cxnId="{DD9EA28F-B95E-45DF-B700-E9222564CFE1}">
      <dgm:prSet/>
      <dgm:spPr/>
      <dgm:t>
        <a:bodyPr/>
        <a:lstStyle/>
        <a:p>
          <a:endParaRPr lang="fr-FR"/>
        </a:p>
      </dgm:t>
    </dgm:pt>
    <dgm:pt modelId="{D3E09127-6AF1-4A5B-98AA-CC4D6C14D1FE}">
      <dgm:prSet phldrT="[Texte]"/>
      <dgm:spPr/>
      <dgm:t>
        <a:bodyPr/>
        <a:lstStyle/>
        <a:p>
          <a:r>
            <a:rPr lang="fr-FR" smtClean="0"/>
            <a:t>Permet également une régulation sous forme de remédiation et réflexif</a:t>
          </a:r>
          <a:endParaRPr lang="fr-FR"/>
        </a:p>
      </dgm:t>
    </dgm:pt>
    <dgm:pt modelId="{6DAF24C0-A01D-4499-90B2-C47A5B608A5F}" type="parTrans" cxnId="{37DA1A5B-C6C3-49FF-9D03-825AD14E71AC}">
      <dgm:prSet/>
      <dgm:spPr/>
      <dgm:t>
        <a:bodyPr/>
        <a:lstStyle/>
        <a:p>
          <a:endParaRPr lang="fr-FR"/>
        </a:p>
      </dgm:t>
    </dgm:pt>
    <dgm:pt modelId="{0D214E5F-3AD5-47B1-A89F-415785449C34}" type="sibTrans" cxnId="{37DA1A5B-C6C3-49FF-9D03-825AD14E71AC}">
      <dgm:prSet/>
      <dgm:spPr/>
      <dgm:t>
        <a:bodyPr/>
        <a:lstStyle/>
        <a:p>
          <a:endParaRPr lang="fr-FR"/>
        </a:p>
      </dgm:t>
    </dgm:pt>
    <dgm:pt modelId="{D7C26587-C1C1-4755-B913-ED813A87435D}">
      <dgm:prSet phldrT="[Texte]"/>
      <dgm:spPr/>
      <dgm:t>
        <a:bodyPr/>
        <a:lstStyle/>
        <a:p>
          <a:r>
            <a:rPr lang="fr-FR" smtClean="0"/>
            <a:t>Porte davantage sur des compétences en cours d’acquisition</a:t>
          </a:r>
          <a:endParaRPr lang="fr-FR"/>
        </a:p>
      </dgm:t>
    </dgm:pt>
    <dgm:pt modelId="{94917EA4-C727-4566-AE33-60B2A902F482}" type="parTrans" cxnId="{811CE352-DDFF-4090-949B-ED436B55D6BA}">
      <dgm:prSet/>
      <dgm:spPr/>
      <dgm:t>
        <a:bodyPr/>
        <a:lstStyle/>
        <a:p>
          <a:endParaRPr lang="fr-FR"/>
        </a:p>
      </dgm:t>
    </dgm:pt>
    <dgm:pt modelId="{17973C4F-1215-4799-88D8-DCB327978D70}" type="sibTrans" cxnId="{811CE352-DDFF-4090-949B-ED436B55D6BA}">
      <dgm:prSet/>
      <dgm:spPr/>
      <dgm:t>
        <a:bodyPr/>
        <a:lstStyle/>
        <a:p>
          <a:endParaRPr lang="fr-FR"/>
        </a:p>
      </dgm:t>
    </dgm:pt>
    <dgm:pt modelId="{2F50A0AE-2846-4092-80DA-E65E4F3AD12D}">
      <dgm:prSet phldrT="[Texte]"/>
      <dgm:spPr/>
      <dgm:t>
        <a:bodyPr/>
        <a:lstStyle/>
        <a:p>
          <a:r>
            <a:rPr lang="fr-FR" smtClean="0"/>
            <a:t>Permet une régulation grâce à des stratégies de remédiation et des démarches réflexives</a:t>
          </a:r>
          <a:endParaRPr lang="fr-FR"/>
        </a:p>
      </dgm:t>
    </dgm:pt>
    <dgm:pt modelId="{9AA37FAB-2116-4436-8D1A-E35A64A9D8FB}" type="parTrans" cxnId="{368A55CF-2944-44AB-A76F-9515F0CF91FD}">
      <dgm:prSet/>
      <dgm:spPr/>
      <dgm:t>
        <a:bodyPr/>
        <a:lstStyle/>
        <a:p>
          <a:endParaRPr lang="fr-FR"/>
        </a:p>
      </dgm:t>
    </dgm:pt>
    <dgm:pt modelId="{3505606E-983A-459A-BFDA-6183BEC4B4C8}" type="sibTrans" cxnId="{368A55CF-2944-44AB-A76F-9515F0CF91FD}">
      <dgm:prSet/>
      <dgm:spPr/>
      <dgm:t>
        <a:bodyPr/>
        <a:lstStyle/>
        <a:p>
          <a:endParaRPr lang="fr-FR"/>
        </a:p>
      </dgm:t>
    </dgm:pt>
    <dgm:pt modelId="{1FA6669F-2805-41E8-99E1-6245B0168859}">
      <dgm:prSet phldrT="[Texte]"/>
      <dgm:spPr/>
      <dgm:t>
        <a:bodyPr/>
        <a:lstStyle/>
        <a:p>
          <a:r>
            <a:rPr lang="fr-FR" smtClean="0"/>
            <a:t>Identifie les acquis et lacunes préalables</a:t>
          </a:r>
          <a:endParaRPr lang="fr-FR"/>
        </a:p>
      </dgm:t>
    </dgm:pt>
    <dgm:pt modelId="{3948A4A1-16E2-4D62-8C2D-46518722109D}" type="parTrans" cxnId="{75BEED13-F331-4F6D-A375-D9A21D4F10C6}">
      <dgm:prSet/>
      <dgm:spPr/>
      <dgm:t>
        <a:bodyPr/>
        <a:lstStyle/>
        <a:p>
          <a:endParaRPr lang="fr-FR"/>
        </a:p>
      </dgm:t>
    </dgm:pt>
    <dgm:pt modelId="{99BA5F4A-4ED0-44FD-AC59-94D92D33711F}" type="sibTrans" cxnId="{75BEED13-F331-4F6D-A375-D9A21D4F10C6}">
      <dgm:prSet/>
      <dgm:spPr/>
      <dgm:t>
        <a:bodyPr/>
        <a:lstStyle/>
        <a:p>
          <a:endParaRPr lang="fr-FR"/>
        </a:p>
      </dgm:t>
    </dgm:pt>
    <dgm:pt modelId="{3A2F5AA7-4D35-4E6E-BA59-1199C6BD9AB3}">
      <dgm:prSet phldrT="[Texte]"/>
      <dgm:spPr/>
      <dgm:t>
        <a:bodyPr/>
        <a:lstStyle/>
        <a:p>
          <a:r>
            <a:rPr lang="fr-FR" smtClean="0"/>
            <a:t>Permet de faire des rappels et de la remédiation</a:t>
          </a:r>
          <a:endParaRPr lang="fr-FR"/>
        </a:p>
      </dgm:t>
    </dgm:pt>
    <dgm:pt modelId="{34C3CA8B-F86F-4C11-8BB0-A43202B2068E}" type="parTrans" cxnId="{8CDDBA1C-6AEF-4430-8D88-276BAE275268}">
      <dgm:prSet/>
      <dgm:spPr/>
      <dgm:t>
        <a:bodyPr/>
        <a:lstStyle/>
        <a:p>
          <a:endParaRPr lang="fr-FR"/>
        </a:p>
      </dgm:t>
    </dgm:pt>
    <dgm:pt modelId="{218571A1-E98C-4A32-96E8-2BC819D4246F}" type="sibTrans" cxnId="{8CDDBA1C-6AEF-4430-8D88-276BAE275268}">
      <dgm:prSet/>
      <dgm:spPr/>
      <dgm:t>
        <a:bodyPr/>
        <a:lstStyle/>
        <a:p>
          <a:endParaRPr lang="fr-FR"/>
        </a:p>
      </dgm:t>
    </dgm:pt>
    <dgm:pt modelId="{86EE31AB-EFE3-46B5-9DC3-1BE22BA9C46E}" type="pres">
      <dgm:prSet presAssocID="{02698197-DA94-40B7-B309-5B2E289AF944}" presName="linear" presStyleCnt="0">
        <dgm:presLayoutVars>
          <dgm:dir/>
          <dgm:resizeHandles val="exact"/>
        </dgm:presLayoutVars>
      </dgm:prSet>
      <dgm:spPr/>
      <dgm:t>
        <a:bodyPr/>
        <a:lstStyle/>
        <a:p>
          <a:endParaRPr lang="fr-FR"/>
        </a:p>
      </dgm:t>
    </dgm:pt>
    <dgm:pt modelId="{A1D68194-2621-4DD4-8FDA-E6DEDCD2F0E2}" type="pres">
      <dgm:prSet presAssocID="{33DF815D-C151-4530-A0E8-9CA20FB40407}" presName="comp" presStyleCnt="0"/>
      <dgm:spPr/>
    </dgm:pt>
    <dgm:pt modelId="{E61577F4-167E-4809-8EE1-D5EDDBECD511}" type="pres">
      <dgm:prSet presAssocID="{33DF815D-C151-4530-A0E8-9CA20FB40407}" presName="box" presStyleLbl="node1" presStyleIdx="0" presStyleCnt="4"/>
      <dgm:spPr/>
      <dgm:t>
        <a:bodyPr/>
        <a:lstStyle/>
        <a:p>
          <a:endParaRPr lang="fr-FR"/>
        </a:p>
      </dgm:t>
    </dgm:pt>
    <dgm:pt modelId="{E853C8B7-FF4A-4664-AE61-2D31D8201F6E}" type="pres">
      <dgm:prSet presAssocID="{33DF815D-C151-4530-A0E8-9CA20FB40407}" presName="img" presStyleLbl="fgImgPlace1" presStyleIdx="0" presStyleCnt="4" custScaleX="101429" custScaleY="12253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61" t="-6299" r="1261" b="-6299"/>
          </a:stretch>
        </a:blipFill>
      </dgm:spPr>
    </dgm:pt>
    <dgm:pt modelId="{AB637208-5EDD-4992-A800-27D55B1C432B}" type="pres">
      <dgm:prSet presAssocID="{33DF815D-C151-4530-A0E8-9CA20FB40407}" presName="text" presStyleLbl="node1" presStyleIdx="0" presStyleCnt="4">
        <dgm:presLayoutVars>
          <dgm:bulletEnabled val="1"/>
        </dgm:presLayoutVars>
      </dgm:prSet>
      <dgm:spPr/>
      <dgm:t>
        <a:bodyPr/>
        <a:lstStyle/>
        <a:p>
          <a:endParaRPr lang="fr-FR"/>
        </a:p>
      </dgm:t>
    </dgm:pt>
    <dgm:pt modelId="{E71D963F-F022-4065-9249-CB0F8FF3AEAE}" type="pres">
      <dgm:prSet presAssocID="{320A80F6-C4FF-432D-AEAA-DBF7FB0C99CC}" presName="spacer" presStyleCnt="0"/>
      <dgm:spPr/>
    </dgm:pt>
    <dgm:pt modelId="{C5CFFBDB-F71E-4EC6-8995-D2019DF56C8C}" type="pres">
      <dgm:prSet presAssocID="{6A4DE743-5893-4375-B423-1B3100A7C509}" presName="comp" presStyleCnt="0"/>
      <dgm:spPr/>
    </dgm:pt>
    <dgm:pt modelId="{437FBDE8-2F28-44E7-BB4C-4006703532E8}" type="pres">
      <dgm:prSet presAssocID="{6A4DE743-5893-4375-B423-1B3100A7C509}" presName="box" presStyleLbl="node1" presStyleIdx="1" presStyleCnt="4"/>
      <dgm:spPr/>
      <dgm:t>
        <a:bodyPr/>
        <a:lstStyle/>
        <a:p>
          <a:endParaRPr lang="fr-FR"/>
        </a:p>
      </dgm:t>
    </dgm:pt>
    <dgm:pt modelId="{1BA3C2CF-D567-47C8-BDEF-0838BC242102}" type="pres">
      <dgm:prSet presAssocID="{6A4DE743-5893-4375-B423-1B3100A7C509}" presName="img" presStyleLbl="fgImgPlace1" presStyleIdx="1" presStyleCnt="4" custScaleX="101429" custScaleY="12253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261" t="-172" r="1261" b="-172"/>
          </a:stretch>
        </a:blipFill>
      </dgm:spPr>
    </dgm:pt>
    <dgm:pt modelId="{CAE41553-7873-481F-A90E-99A47A6A786B}" type="pres">
      <dgm:prSet presAssocID="{6A4DE743-5893-4375-B423-1B3100A7C509}" presName="text" presStyleLbl="node1" presStyleIdx="1" presStyleCnt="4">
        <dgm:presLayoutVars>
          <dgm:bulletEnabled val="1"/>
        </dgm:presLayoutVars>
      </dgm:prSet>
      <dgm:spPr/>
      <dgm:t>
        <a:bodyPr/>
        <a:lstStyle/>
        <a:p>
          <a:endParaRPr lang="fr-FR"/>
        </a:p>
      </dgm:t>
    </dgm:pt>
    <dgm:pt modelId="{74BB2802-FFF2-482B-8209-8FB60A2442E8}" type="pres">
      <dgm:prSet presAssocID="{00B6A328-8714-4C1F-9B47-176547B4028C}" presName="spacer" presStyleCnt="0"/>
      <dgm:spPr/>
    </dgm:pt>
    <dgm:pt modelId="{1E141B91-7F5A-4740-A441-AC43FDFD7920}" type="pres">
      <dgm:prSet presAssocID="{03B47AED-D36E-4573-8AA6-1D546D5B326F}" presName="comp" presStyleCnt="0"/>
      <dgm:spPr/>
    </dgm:pt>
    <dgm:pt modelId="{A6B1C1BB-056B-46D6-8CBA-DCCE6FD6F7C7}" type="pres">
      <dgm:prSet presAssocID="{03B47AED-D36E-4573-8AA6-1D546D5B326F}" presName="box" presStyleLbl="node1" presStyleIdx="2" presStyleCnt="4"/>
      <dgm:spPr/>
      <dgm:t>
        <a:bodyPr/>
        <a:lstStyle/>
        <a:p>
          <a:endParaRPr lang="fr-FR"/>
        </a:p>
      </dgm:t>
    </dgm:pt>
    <dgm:pt modelId="{DF0B0A44-9B44-4A1D-87F1-754F64D84EF1}" type="pres">
      <dgm:prSet presAssocID="{03B47AED-D36E-4573-8AA6-1D546D5B326F}" presName="img" presStyleLbl="fgImgPlace1" presStyleIdx="2" presStyleCnt="4" custScaleX="101429" custScaleY="122532"/>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3091DCA4-CDF8-4332-B23B-25AD1C399BF7}" type="pres">
      <dgm:prSet presAssocID="{03B47AED-D36E-4573-8AA6-1D546D5B326F}" presName="text" presStyleLbl="node1" presStyleIdx="2" presStyleCnt="4">
        <dgm:presLayoutVars>
          <dgm:bulletEnabled val="1"/>
        </dgm:presLayoutVars>
      </dgm:prSet>
      <dgm:spPr/>
      <dgm:t>
        <a:bodyPr/>
        <a:lstStyle/>
        <a:p>
          <a:endParaRPr lang="fr-FR"/>
        </a:p>
      </dgm:t>
    </dgm:pt>
    <dgm:pt modelId="{96D839BE-91A4-403C-9A89-D51CBC92D351}" type="pres">
      <dgm:prSet presAssocID="{66D5849E-BE42-4915-A1D8-FA47B8007915}" presName="spacer" presStyleCnt="0"/>
      <dgm:spPr/>
    </dgm:pt>
    <dgm:pt modelId="{CDF43FC1-95EA-451B-8C1E-AE84F1765007}" type="pres">
      <dgm:prSet presAssocID="{C114849F-D37D-4E2C-8076-A26B47927AD8}" presName="comp" presStyleCnt="0"/>
      <dgm:spPr/>
    </dgm:pt>
    <dgm:pt modelId="{C1400BAC-3440-48F3-9632-981DE10DF3BA}" type="pres">
      <dgm:prSet presAssocID="{C114849F-D37D-4E2C-8076-A26B47927AD8}" presName="box" presStyleLbl="node1" presStyleIdx="3" presStyleCnt="4"/>
      <dgm:spPr/>
      <dgm:t>
        <a:bodyPr/>
        <a:lstStyle/>
        <a:p>
          <a:endParaRPr lang="fr-FR"/>
        </a:p>
      </dgm:t>
    </dgm:pt>
    <dgm:pt modelId="{91399591-C043-46AB-865D-A919203D259F}" type="pres">
      <dgm:prSet presAssocID="{C114849F-D37D-4E2C-8076-A26B47927AD8}" presName="img" presStyleLbl="fgImgPlace1" presStyleIdx="3" presStyleCnt="4" custScaleX="98870" custScaleY="122532"/>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639" t="-73000" r="1639" b="-73000"/>
          </a:stretch>
        </a:blipFill>
      </dgm:spPr>
    </dgm:pt>
    <dgm:pt modelId="{1C20283A-810B-4A3B-9CF0-A89AE711D191}" type="pres">
      <dgm:prSet presAssocID="{C114849F-D37D-4E2C-8076-A26B47927AD8}" presName="text" presStyleLbl="node1" presStyleIdx="3" presStyleCnt="4">
        <dgm:presLayoutVars>
          <dgm:bulletEnabled val="1"/>
        </dgm:presLayoutVars>
      </dgm:prSet>
      <dgm:spPr/>
      <dgm:t>
        <a:bodyPr/>
        <a:lstStyle/>
        <a:p>
          <a:endParaRPr lang="fr-FR"/>
        </a:p>
      </dgm:t>
    </dgm:pt>
  </dgm:ptLst>
  <dgm:cxnLst>
    <dgm:cxn modelId="{E21DEDEE-E0B3-4BF2-8D46-340E4F7AC91C}" type="presOf" srcId="{0BAA1A64-394F-4498-8666-686BAF26D743}" destId="{1C20283A-810B-4A3B-9CF0-A89AE711D191}" srcOrd="1" destOrd="2" presId="urn:microsoft.com/office/officeart/2005/8/layout/vList4"/>
    <dgm:cxn modelId="{A5E3228C-DC2B-433E-8A2E-738DD733C909}" srcId="{03B47AED-D36E-4573-8AA6-1D546D5B326F}" destId="{428E7D74-C232-4CFA-A088-8324010DBEE2}" srcOrd="1" destOrd="0" parTransId="{B98185C3-DDE4-4528-BC65-AA0838C52968}" sibTransId="{0DD76DCA-45B0-42E6-BFFA-3E0D842E2837}"/>
    <dgm:cxn modelId="{BBCF92F4-210D-4566-941F-0A121E9A799F}" type="presOf" srcId="{1FA6669F-2805-41E8-99E1-6245B0168859}" destId="{E61577F4-167E-4809-8EE1-D5EDDBECD511}" srcOrd="0" destOrd="2" presId="urn:microsoft.com/office/officeart/2005/8/layout/vList4"/>
    <dgm:cxn modelId="{811CE352-DDFF-4090-949B-ED436B55D6BA}" srcId="{6A4DE743-5893-4375-B423-1B3100A7C509}" destId="{D7C26587-C1C1-4755-B913-ED813A87435D}" srcOrd="1" destOrd="0" parTransId="{94917EA4-C727-4566-AE33-60B2A902F482}" sibTransId="{17973C4F-1215-4799-88D8-DCB327978D70}"/>
    <dgm:cxn modelId="{36D0B945-75F7-4333-AA13-AA87F5F3E525}" type="presOf" srcId="{C114849F-D37D-4E2C-8076-A26B47927AD8}" destId="{1C20283A-810B-4A3B-9CF0-A89AE711D191}" srcOrd="1" destOrd="0" presId="urn:microsoft.com/office/officeart/2005/8/layout/vList4"/>
    <dgm:cxn modelId="{C285F1C8-C1F9-4F48-84BE-DBA176E18700}" srcId="{C114849F-D37D-4E2C-8076-A26B47927AD8}" destId="{51B8CC5F-9BAE-48B0-AF75-42C574C1F998}" srcOrd="0" destOrd="0" parTransId="{7637FED7-F55F-4299-9BBC-6AE2DF6CE0B2}" sibTransId="{68E64606-17C5-4E6C-BE6A-4CB1D17ACFA9}"/>
    <dgm:cxn modelId="{83CA0816-17B6-4285-9029-41886D882D3A}" type="presOf" srcId="{D8361FB3-F621-4952-B5B5-79333A2986B5}" destId="{E61577F4-167E-4809-8EE1-D5EDDBECD511}" srcOrd="0" destOrd="1" presId="urn:microsoft.com/office/officeart/2005/8/layout/vList4"/>
    <dgm:cxn modelId="{D2BAFA21-D3E5-4426-8F37-C4519B2E8C99}" type="presOf" srcId="{6A4DE743-5893-4375-B423-1B3100A7C509}" destId="{437FBDE8-2F28-44E7-BB4C-4006703532E8}" srcOrd="0" destOrd="0" presId="urn:microsoft.com/office/officeart/2005/8/layout/vList4"/>
    <dgm:cxn modelId="{9B6BA4DC-D2F7-4CEA-9E45-60B13865197D}" type="presOf" srcId="{02698197-DA94-40B7-B309-5B2E289AF944}" destId="{86EE31AB-EFE3-46B5-9DC3-1BE22BA9C46E}" srcOrd="0" destOrd="0" presId="urn:microsoft.com/office/officeart/2005/8/layout/vList4"/>
    <dgm:cxn modelId="{75BEED13-F331-4F6D-A375-D9A21D4F10C6}" srcId="{33DF815D-C151-4530-A0E8-9CA20FB40407}" destId="{1FA6669F-2805-41E8-99E1-6245B0168859}" srcOrd="1" destOrd="0" parTransId="{3948A4A1-16E2-4D62-8C2D-46518722109D}" sibTransId="{99BA5F4A-4ED0-44FD-AC59-94D92D33711F}"/>
    <dgm:cxn modelId="{8CDDBA1C-6AEF-4430-8D88-276BAE275268}" srcId="{33DF815D-C151-4530-A0E8-9CA20FB40407}" destId="{3A2F5AA7-4D35-4E6E-BA59-1199C6BD9AB3}" srcOrd="3" destOrd="0" parTransId="{34C3CA8B-F86F-4C11-8BB0-A43202B2068E}" sibTransId="{218571A1-E98C-4A32-96E8-2BC819D4246F}"/>
    <dgm:cxn modelId="{512F9124-39EA-4E8D-BA4B-E54DE7553B7E}" type="presOf" srcId="{D3E09127-6AF1-4A5B-98AA-CC4D6C14D1FE}" destId="{3091DCA4-CDF8-4332-B23B-25AD1C399BF7}" srcOrd="1" destOrd="4" presId="urn:microsoft.com/office/officeart/2005/8/layout/vList4"/>
    <dgm:cxn modelId="{E152A350-DE2F-49FF-B64D-C3270F1F3EC4}" type="presOf" srcId="{15FB892B-173A-4C51-B36D-8879F8733ACC}" destId="{437FBDE8-2F28-44E7-BB4C-4006703532E8}" srcOrd="0" destOrd="1" presId="urn:microsoft.com/office/officeart/2005/8/layout/vList4"/>
    <dgm:cxn modelId="{E6870A3A-3450-4C2C-91EF-0F20559CCF6A}" srcId="{02698197-DA94-40B7-B309-5B2E289AF944}" destId="{6A4DE743-5893-4375-B423-1B3100A7C509}" srcOrd="1" destOrd="0" parTransId="{2180440E-717E-4C1D-B6F5-B8DBA3BD5F70}" sibTransId="{00B6A328-8714-4C1F-9B47-176547B4028C}"/>
    <dgm:cxn modelId="{368A55CF-2944-44AB-A76F-9515F0CF91FD}" srcId="{6A4DE743-5893-4375-B423-1B3100A7C509}" destId="{2F50A0AE-2846-4092-80DA-E65E4F3AD12D}" srcOrd="2" destOrd="0" parTransId="{9AA37FAB-2116-4436-8D1A-E35A64A9D8FB}" sibTransId="{3505606E-983A-459A-BFDA-6183BEC4B4C8}"/>
    <dgm:cxn modelId="{018FFAD9-06B7-4701-B2DE-4668BA5CC1D4}" type="presOf" srcId="{33DF815D-C151-4530-A0E8-9CA20FB40407}" destId="{AB637208-5EDD-4992-A800-27D55B1C432B}" srcOrd="1" destOrd="0" presId="urn:microsoft.com/office/officeart/2005/8/layout/vList4"/>
    <dgm:cxn modelId="{FB9AD70C-0288-44A7-99A1-0F298FCDD868}" type="presOf" srcId="{CDE2D166-4B29-45C9-A698-C08F54B1E9E6}" destId="{A6B1C1BB-056B-46D6-8CBA-DCCE6FD6F7C7}" srcOrd="0" destOrd="1" presId="urn:microsoft.com/office/officeart/2005/8/layout/vList4"/>
    <dgm:cxn modelId="{B925ABB2-5494-4360-9842-A87126252B37}" type="presOf" srcId="{51B8CC5F-9BAE-48B0-AF75-42C574C1F998}" destId="{1C20283A-810B-4A3B-9CF0-A89AE711D191}" srcOrd="1" destOrd="1" presId="urn:microsoft.com/office/officeart/2005/8/layout/vList4"/>
    <dgm:cxn modelId="{DB37ADCC-1D16-47C7-8961-18D26ADB7E94}" srcId="{02698197-DA94-40B7-B309-5B2E289AF944}" destId="{C114849F-D37D-4E2C-8076-A26B47927AD8}" srcOrd="3" destOrd="0" parTransId="{FB2B39B6-3C79-47EF-876D-D77FE17C4E90}" sibTransId="{46F432F7-8F3F-446E-9FBB-9003FB89FBEC}"/>
    <dgm:cxn modelId="{9ED102D5-BE96-412D-BD83-CFC994B454EF}" type="presOf" srcId="{03B47AED-D36E-4573-8AA6-1D546D5B326F}" destId="{A6B1C1BB-056B-46D6-8CBA-DCCE6FD6F7C7}" srcOrd="0" destOrd="0" presId="urn:microsoft.com/office/officeart/2005/8/layout/vList4"/>
    <dgm:cxn modelId="{19CB9928-7346-4327-989A-F627CC467459}" type="presOf" srcId="{2F50A0AE-2846-4092-80DA-E65E4F3AD12D}" destId="{437FBDE8-2F28-44E7-BB4C-4006703532E8}" srcOrd="0" destOrd="3" presId="urn:microsoft.com/office/officeart/2005/8/layout/vList4"/>
    <dgm:cxn modelId="{7F0205D7-A85D-4639-85CF-7290FDF1AD44}" srcId="{33DF815D-C151-4530-A0E8-9CA20FB40407}" destId="{D8361FB3-F621-4952-B5B5-79333A2986B5}" srcOrd="0" destOrd="0" parTransId="{8D5E41E3-BEDD-4C25-A9F3-47C3343B0B00}" sibTransId="{9476B922-8B4C-4191-8519-70E567BFC0A4}"/>
    <dgm:cxn modelId="{7B247036-203E-4D59-B987-F0D682A038ED}" type="presOf" srcId="{D3E09127-6AF1-4A5B-98AA-CC4D6C14D1FE}" destId="{A6B1C1BB-056B-46D6-8CBA-DCCE6FD6F7C7}" srcOrd="0" destOrd="4" presId="urn:microsoft.com/office/officeart/2005/8/layout/vList4"/>
    <dgm:cxn modelId="{5F7FEB97-F731-4BE9-903C-36B826790709}" type="presOf" srcId="{3A2F5AA7-4D35-4E6E-BA59-1199C6BD9AB3}" destId="{AB637208-5EDD-4992-A800-27D55B1C432B}" srcOrd="1" destOrd="4" presId="urn:microsoft.com/office/officeart/2005/8/layout/vList4"/>
    <dgm:cxn modelId="{E9A10352-9CE6-4F5F-93B0-713A41B7F0A8}" type="presOf" srcId="{1106861C-8E41-4B5E-BB1B-5108C45FD207}" destId="{A6B1C1BB-056B-46D6-8CBA-DCCE6FD6F7C7}" srcOrd="0" destOrd="3" presId="urn:microsoft.com/office/officeart/2005/8/layout/vList4"/>
    <dgm:cxn modelId="{7D19DD28-CB49-4D4A-B05F-1501A08FF520}" type="presOf" srcId="{03B47AED-D36E-4573-8AA6-1D546D5B326F}" destId="{3091DCA4-CDF8-4332-B23B-25AD1C399BF7}" srcOrd="1" destOrd="0" presId="urn:microsoft.com/office/officeart/2005/8/layout/vList4"/>
    <dgm:cxn modelId="{A1B72AC2-C065-4AC8-8161-1B48CCC27CF4}" type="presOf" srcId="{51B8CC5F-9BAE-48B0-AF75-42C574C1F998}" destId="{C1400BAC-3440-48F3-9632-981DE10DF3BA}" srcOrd="0" destOrd="1" presId="urn:microsoft.com/office/officeart/2005/8/layout/vList4"/>
    <dgm:cxn modelId="{90B5C849-4242-4E4E-ABF6-C6728EC6D630}" type="presOf" srcId="{428E7D74-C232-4CFA-A088-8324010DBEE2}" destId="{3091DCA4-CDF8-4332-B23B-25AD1C399BF7}" srcOrd="1" destOrd="2" presId="urn:microsoft.com/office/officeart/2005/8/layout/vList4"/>
    <dgm:cxn modelId="{D98BDAD8-162F-4D86-8EF7-0D9EC50D82DE}" type="presOf" srcId="{C114849F-D37D-4E2C-8076-A26B47927AD8}" destId="{C1400BAC-3440-48F3-9632-981DE10DF3BA}" srcOrd="0" destOrd="0" presId="urn:microsoft.com/office/officeart/2005/8/layout/vList4"/>
    <dgm:cxn modelId="{C6706F8A-2025-446F-B488-8A0E8BF81D8C}" type="presOf" srcId="{E5E47C63-43BC-4ACB-A578-809596F9A38B}" destId="{AB637208-5EDD-4992-A800-27D55B1C432B}" srcOrd="1" destOrd="3" presId="urn:microsoft.com/office/officeart/2005/8/layout/vList4"/>
    <dgm:cxn modelId="{2A7D19D1-6448-4C18-8146-BB9B0B7838CB}" type="presOf" srcId="{D7C26587-C1C1-4755-B913-ED813A87435D}" destId="{CAE41553-7873-481F-A90E-99A47A6A786B}" srcOrd="1" destOrd="2" presId="urn:microsoft.com/office/officeart/2005/8/layout/vList4"/>
    <dgm:cxn modelId="{8AB9C8A6-CB12-48BC-9175-C57415CB93D7}" srcId="{02698197-DA94-40B7-B309-5B2E289AF944}" destId="{33DF815D-C151-4530-A0E8-9CA20FB40407}" srcOrd="0" destOrd="0" parTransId="{C185C4EF-F726-4BC8-B210-FB1084697A18}" sibTransId="{320A80F6-C4FF-432D-AEAA-DBF7FB0C99CC}"/>
    <dgm:cxn modelId="{DEEE2F16-A797-443D-9615-5460694C692F}" type="presOf" srcId="{15FB892B-173A-4C51-B36D-8879F8733ACC}" destId="{CAE41553-7873-481F-A90E-99A47A6A786B}" srcOrd="1" destOrd="1" presId="urn:microsoft.com/office/officeart/2005/8/layout/vList4"/>
    <dgm:cxn modelId="{30603AAA-79B4-4EA6-98FF-6A129EBF87DD}" type="presOf" srcId="{2F50A0AE-2846-4092-80DA-E65E4F3AD12D}" destId="{CAE41553-7873-481F-A90E-99A47A6A786B}" srcOrd="1" destOrd="3" presId="urn:microsoft.com/office/officeart/2005/8/layout/vList4"/>
    <dgm:cxn modelId="{A994001B-20AB-4935-A94D-A9314F251C81}" type="presOf" srcId="{3A2F5AA7-4D35-4E6E-BA59-1199C6BD9AB3}" destId="{E61577F4-167E-4809-8EE1-D5EDDBECD511}" srcOrd="0" destOrd="4" presId="urn:microsoft.com/office/officeart/2005/8/layout/vList4"/>
    <dgm:cxn modelId="{504CC1DC-C5A5-46F4-BD00-284751775BCA}" type="presOf" srcId="{33DF815D-C151-4530-A0E8-9CA20FB40407}" destId="{E61577F4-167E-4809-8EE1-D5EDDBECD511}" srcOrd="0" destOrd="0" presId="urn:microsoft.com/office/officeart/2005/8/layout/vList4"/>
    <dgm:cxn modelId="{B21B556C-B921-4F17-A468-A7D97CF0069C}" type="presOf" srcId="{CDE2D166-4B29-45C9-A698-C08F54B1E9E6}" destId="{3091DCA4-CDF8-4332-B23B-25AD1C399BF7}" srcOrd="1" destOrd="1" presId="urn:microsoft.com/office/officeart/2005/8/layout/vList4"/>
    <dgm:cxn modelId="{788C5D91-5B00-4952-967C-C2E03D0F9BA7}" srcId="{C114849F-D37D-4E2C-8076-A26B47927AD8}" destId="{0BAA1A64-394F-4498-8666-686BAF26D743}" srcOrd="1" destOrd="0" parTransId="{C7BCA64D-C323-4F92-B9B3-063C7118950B}" sibTransId="{CE04AC98-2679-4780-A45F-798D16806B6E}"/>
    <dgm:cxn modelId="{37DA1A5B-C6C3-49FF-9D03-825AD14E71AC}" srcId="{03B47AED-D36E-4573-8AA6-1D546D5B326F}" destId="{D3E09127-6AF1-4A5B-98AA-CC4D6C14D1FE}" srcOrd="3" destOrd="0" parTransId="{6DAF24C0-A01D-4499-90B2-C47A5B608A5F}" sibTransId="{0D214E5F-3AD5-47B1-A89F-415785449C34}"/>
    <dgm:cxn modelId="{64DDB703-79D4-47FE-8198-B5B60A561F4C}" srcId="{02698197-DA94-40B7-B309-5B2E289AF944}" destId="{03B47AED-D36E-4573-8AA6-1D546D5B326F}" srcOrd="2" destOrd="0" parTransId="{1231D1B1-A41D-4CA9-84C1-A9B2FBD3A674}" sibTransId="{66D5849E-BE42-4915-A1D8-FA47B8007915}"/>
    <dgm:cxn modelId="{7F67C95D-0556-43B4-B0B0-4BCCA2CD1016}" type="presOf" srcId="{1FA6669F-2805-41E8-99E1-6245B0168859}" destId="{AB637208-5EDD-4992-A800-27D55B1C432B}" srcOrd="1" destOrd="2" presId="urn:microsoft.com/office/officeart/2005/8/layout/vList4"/>
    <dgm:cxn modelId="{B9D9422A-704D-43FB-B4ED-8DC393C82CFF}" srcId="{33DF815D-C151-4530-A0E8-9CA20FB40407}" destId="{E5E47C63-43BC-4ACB-A578-809596F9A38B}" srcOrd="2" destOrd="0" parTransId="{0258A5D6-0ECC-450D-9505-B38CD16B8D3D}" sibTransId="{38D29900-38BB-428C-9E7C-196CBE1FB121}"/>
    <dgm:cxn modelId="{038A837E-7658-410B-A386-9E8E88CF907A}" type="presOf" srcId="{0BAA1A64-394F-4498-8666-686BAF26D743}" destId="{C1400BAC-3440-48F3-9632-981DE10DF3BA}" srcOrd="0" destOrd="2" presId="urn:microsoft.com/office/officeart/2005/8/layout/vList4"/>
    <dgm:cxn modelId="{5423E0CC-5AC8-442B-A0DA-A0E655B7D96F}" type="presOf" srcId="{D7C26587-C1C1-4755-B913-ED813A87435D}" destId="{437FBDE8-2F28-44E7-BB4C-4006703532E8}" srcOrd="0" destOrd="2" presId="urn:microsoft.com/office/officeart/2005/8/layout/vList4"/>
    <dgm:cxn modelId="{1D863DFA-15D1-482D-A552-F6BE2E49C85B}" type="presOf" srcId="{E5E47C63-43BC-4ACB-A578-809596F9A38B}" destId="{E61577F4-167E-4809-8EE1-D5EDDBECD511}" srcOrd="0" destOrd="3" presId="urn:microsoft.com/office/officeart/2005/8/layout/vList4"/>
    <dgm:cxn modelId="{79605FAE-8B4D-477B-80B9-B27E7DCFE7FD}" type="presOf" srcId="{6A4DE743-5893-4375-B423-1B3100A7C509}" destId="{CAE41553-7873-481F-A90E-99A47A6A786B}" srcOrd="1" destOrd="0" presId="urn:microsoft.com/office/officeart/2005/8/layout/vList4"/>
    <dgm:cxn modelId="{E86E5BE6-1E72-4921-A923-71DF7E6FA486}" type="presOf" srcId="{D8361FB3-F621-4952-B5B5-79333A2986B5}" destId="{AB637208-5EDD-4992-A800-27D55B1C432B}" srcOrd="1" destOrd="1" presId="urn:microsoft.com/office/officeart/2005/8/layout/vList4"/>
    <dgm:cxn modelId="{B45645CF-6734-49ED-B30B-34046871E05B}" type="presOf" srcId="{428E7D74-C232-4CFA-A088-8324010DBEE2}" destId="{A6B1C1BB-056B-46D6-8CBA-DCCE6FD6F7C7}" srcOrd="0" destOrd="2" presId="urn:microsoft.com/office/officeart/2005/8/layout/vList4"/>
    <dgm:cxn modelId="{2ECDA4AD-D340-4ABE-A005-F6CD64B9667B}" type="presOf" srcId="{1106861C-8E41-4B5E-BB1B-5108C45FD207}" destId="{3091DCA4-CDF8-4332-B23B-25AD1C399BF7}" srcOrd="1" destOrd="3" presId="urn:microsoft.com/office/officeart/2005/8/layout/vList4"/>
    <dgm:cxn modelId="{BCAE272F-F451-4E63-ABC4-4DB59761AA65}" srcId="{03B47AED-D36E-4573-8AA6-1D546D5B326F}" destId="{CDE2D166-4B29-45C9-A698-C08F54B1E9E6}" srcOrd="0" destOrd="0" parTransId="{DCA9972A-116A-4CC9-B8D1-4E30DD128E55}" sibTransId="{1F05B95C-BC9D-42E7-A385-ED74B2B62EFE}"/>
    <dgm:cxn modelId="{6C92453A-F183-4346-88C5-ED9C3BEC703D}" srcId="{6A4DE743-5893-4375-B423-1B3100A7C509}" destId="{15FB892B-173A-4C51-B36D-8879F8733ACC}" srcOrd="0" destOrd="0" parTransId="{F744BCEA-AB1B-4D5A-A750-8FC20E00096C}" sibTransId="{8FE4DBBC-4106-46BE-8F81-FF3C55548C12}"/>
    <dgm:cxn modelId="{DD9EA28F-B95E-45DF-B700-E9222564CFE1}" srcId="{03B47AED-D36E-4573-8AA6-1D546D5B326F}" destId="{1106861C-8E41-4B5E-BB1B-5108C45FD207}" srcOrd="2" destOrd="0" parTransId="{98A10D31-2415-452A-A516-87F2A697CB02}" sibTransId="{5A50B800-F4A9-40EB-98DD-F3D66C63F196}"/>
    <dgm:cxn modelId="{81BCF8CD-5DB7-485A-9122-DF884B1A69AE}" type="presParOf" srcId="{86EE31AB-EFE3-46B5-9DC3-1BE22BA9C46E}" destId="{A1D68194-2621-4DD4-8FDA-E6DEDCD2F0E2}" srcOrd="0" destOrd="0" presId="urn:microsoft.com/office/officeart/2005/8/layout/vList4"/>
    <dgm:cxn modelId="{2CD5D612-50ED-4486-AA97-D414478AA2F3}" type="presParOf" srcId="{A1D68194-2621-4DD4-8FDA-E6DEDCD2F0E2}" destId="{E61577F4-167E-4809-8EE1-D5EDDBECD511}" srcOrd="0" destOrd="0" presId="urn:microsoft.com/office/officeart/2005/8/layout/vList4"/>
    <dgm:cxn modelId="{B7BC6D70-2C2D-452E-9309-9A62D37FB246}" type="presParOf" srcId="{A1D68194-2621-4DD4-8FDA-E6DEDCD2F0E2}" destId="{E853C8B7-FF4A-4664-AE61-2D31D8201F6E}" srcOrd="1" destOrd="0" presId="urn:microsoft.com/office/officeart/2005/8/layout/vList4"/>
    <dgm:cxn modelId="{D0E887B7-98D1-42BE-9434-B91A5197B39B}" type="presParOf" srcId="{A1D68194-2621-4DD4-8FDA-E6DEDCD2F0E2}" destId="{AB637208-5EDD-4992-A800-27D55B1C432B}" srcOrd="2" destOrd="0" presId="urn:microsoft.com/office/officeart/2005/8/layout/vList4"/>
    <dgm:cxn modelId="{EC27312F-C7AA-4803-AEC9-A02D657A73D0}" type="presParOf" srcId="{86EE31AB-EFE3-46B5-9DC3-1BE22BA9C46E}" destId="{E71D963F-F022-4065-9249-CB0F8FF3AEAE}" srcOrd="1" destOrd="0" presId="urn:microsoft.com/office/officeart/2005/8/layout/vList4"/>
    <dgm:cxn modelId="{C5185D5F-4E89-4C55-8CA1-E5EF5CAC3F4F}" type="presParOf" srcId="{86EE31AB-EFE3-46B5-9DC3-1BE22BA9C46E}" destId="{C5CFFBDB-F71E-4EC6-8995-D2019DF56C8C}" srcOrd="2" destOrd="0" presId="urn:microsoft.com/office/officeart/2005/8/layout/vList4"/>
    <dgm:cxn modelId="{3A964F40-9708-47CC-A58E-E27D27F93AA0}" type="presParOf" srcId="{C5CFFBDB-F71E-4EC6-8995-D2019DF56C8C}" destId="{437FBDE8-2F28-44E7-BB4C-4006703532E8}" srcOrd="0" destOrd="0" presId="urn:microsoft.com/office/officeart/2005/8/layout/vList4"/>
    <dgm:cxn modelId="{503DDFBD-2865-4788-AF8C-8E8E57A86DB9}" type="presParOf" srcId="{C5CFFBDB-F71E-4EC6-8995-D2019DF56C8C}" destId="{1BA3C2CF-D567-47C8-BDEF-0838BC242102}" srcOrd="1" destOrd="0" presId="urn:microsoft.com/office/officeart/2005/8/layout/vList4"/>
    <dgm:cxn modelId="{54286701-EEC2-45A8-8470-284696A40E34}" type="presParOf" srcId="{C5CFFBDB-F71E-4EC6-8995-D2019DF56C8C}" destId="{CAE41553-7873-481F-A90E-99A47A6A786B}" srcOrd="2" destOrd="0" presId="urn:microsoft.com/office/officeart/2005/8/layout/vList4"/>
    <dgm:cxn modelId="{794FB304-163E-488B-8741-0BFB66486229}" type="presParOf" srcId="{86EE31AB-EFE3-46B5-9DC3-1BE22BA9C46E}" destId="{74BB2802-FFF2-482B-8209-8FB60A2442E8}" srcOrd="3" destOrd="0" presId="urn:microsoft.com/office/officeart/2005/8/layout/vList4"/>
    <dgm:cxn modelId="{35BED6E7-946F-4E8B-9DCD-038411129258}" type="presParOf" srcId="{86EE31AB-EFE3-46B5-9DC3-1BE22BA9C46E}" destId="{1E141B91-7F5A-4740-A441-AC43FDFD7920}" srcOrd="4" destOrd="0" presId="urn:microsoft.com/office/officeart/2005/8/layout/vList4"/>
    <dgm:cxn modelId="{C193C078-35CC-4229-B1C3-1441FE383F6D}" type="presParOf" srcId="{1E141B91-7F5A-4740-A441-AC43FDFD7920}" destId="{A6B1C1BB-056B-46D6-8CBA-DCCE6FD6F7C7}" srcOrd="0" destOrd="0" presId="urn:microsoft.com/office/officeart/2005/8/layout/vList4"/>
    <dgm:cxn modelId="{C5B38DEB-FEF3-4C59-89C0-7081CD4106BB}" type="presParOf" srcId="{1E141B91-7F5A-4740-A441-AC43FDFD7920}" destId="{DF0B0A44-9B44-4A1D-87F1-754F64D84EF1}" srcOrd="1" destOrd="0" presId="urn:microsoft.com/office/officeart/2005/8/layout/vList4"/>
    <dgm:cxn modelId="{6C3D4F90-6419-4BDC-BED7-705BA1BEBCAB}" type="presParOf" srcId="{1E141B91-7F5A-4740-A441-AC43FDFD7920}" destId="{3091DCA4-CDF8-4332-B23B-25AD1C399BF7}" srcOrd="2" destOrd="0" presId="urn:microsoft.com/office/officeart/2005/8/layout/vList4"/>
    <dgm:cxn modelId="{8D969A17-5363-4198-B389-E0A754A06057}" type="presParOf" srcId="{86EE31AB-EFE3-46B5-9DC3-1BE22BA9C46E}" destId="{96D839BE-91A4-403C-9A89-D51CBC92D351}" srcOrd="5" destOrd="0" presId="urn:microsoft.com/office/officeart/2005/8/layout/vList4"/>
    <dgm:cxn modelId="{E7771D8F-6C28-4DDD-95E3-6B724981AB48}" type="presParOf" srcId="{86EE31AB-EFE3-46B5-9DC3-1BE22BA9C46E}" destId="{CDF43FC1-95EA-451B-8C1E-AE84F1765007}" srcOrd="6" destOrd="0" presId="urn:microsoft.com/office/officeart/2005/8/layout/vList4"/>
    <dgm:cxn modelId="{603BFD95-0806-40BA-96E4-D21967A1BD36}" type="presParOf" srcId="{CDF43FC1-95EA-451B-8C1E-AE84F1765007}" destId="{C1400BAC-3440-48F3-9632-981DE10DF3BA}" srcOrd="0" destOrd="0" presId="urn:microsoft.com/office/officeart/2005/8/layout/vList4"/>
    <dgm:cxn modelId="{75F5531C-E48B-473A-9AAF-BCA62042F01E}" type="presParOf" srcId="{CDF43FC1-95EA-451B-8C1E-AE84F1765007}" destId="{91399591-C043-46AB-865D-A919203D259F}" srcOrd="1" destOrd="0" presId="urn:microsoft.com/office/officeart/2005/8/layout/vList4"/>
    <dgm:cxn modelId="{DF76C8CB-EC4C-4D4C-8BE8-03A927411890}" type="presParOf" srcId="{CDF43FC1-95EA-451B-8C1E-AE84F1765007}" destId="{1C20283A-810B-4A3B-9CF0-A89AE711D19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42253-5E10-4A90-863C-E863233A54F1}" type="doc">
      <dgm:prSet loTypeId="urn:microsoft.com/office/officeart/2005/8/layout/cycle8" loCatId="cycle" qsTypeId="urn:microsoft.com/office/officeart/2005/8/quickstyle/3d3" qsCatId="3D" csTypeId="urn:microsoft.com/office/officeart/2005/8/colors/colorful4" csCatId="colorful" phldr="1"/>
      <dgm:spPr/>
    </dgm:pt>
    <dgm:pt modelId="{9533ADAE-717F-41AC-A12F-AB1D924F68F6}">
      <dgm:prSet phldrT="[Texte]"/>
      <dgm:spPr/>
      <dgm:t>
        <a:bodyPr/>
        <a:lstStyle/>
        <a:p>
          <a:r>
            <a:rPr lang="fr-FR" b="1" u="sng" smtClean="0"/>
            <a:t>Activité</a:t>
          </a:r>
        </a:p>
        <a:p>
          <a:endParaRPr lang="fr-FR" smtClean="0"/>
        </a:p>
        <a:p>
          <a:endParaRPr lang="fr-FR"/>
        </a:p>
      </dgm:t>
    </dgm:pt>
    <dgm:pt modelId="{4A021F5B-2B46-45A3-8E78-01028138C0F9}" type="parTrans" cxnId="{39739E4D-FDDD-4DFB-B2A5-1C2FA9B83416}">
      <dgm:prSet/>
      <dgm:spPr/>
      <dgm:t>
        <a:bodyPr/>
        <a:lstStyle/>
        <a:p>
          <a:endParaRPr lang="fr-FR"/>
        </a:p>
      </dgm:t>
    </dgm:pt>
    <dgm:pt modelId="{B887F4F2-EF66-406F-9EDB-D6255205AD35}" type="sibTrans" cxnId="{39739E4D-FDDD-4DFB-B2A5-1C2FA9B83416}">
      <dgm:prSet/>
      <dgm:spPr/>
      <dgm:t>
        <a:bodyPr/>
        <a:lstStyle/>
        <a:p>
          <a:endParaRPr lang="fr-FR"/>
        </a:p>
      </dgm:t>
    </dgm:pt>
    <dgm:pt modelId="{67740857-2031-4DC1-8B3F-C9001D74F8C8}">
      <dgm:prSet phldrT="[Texte]"/>
      <dgm:spPr/>
      <dgm:t>
        <a:bodyPr/>
        <a:lstStyle/>
        <a:p>
          <a:r>
            <a:rPr lang="fr-FR" b="1" u="sng" smtClean="0"/>
            <a:t>Situation</a:t>
          </a:r>
        </a:p>
        <a:p>
          <a:endParaRPr lang="fr-FR" smtClean="0"/>
        </a:p>
        <a:p>
          <a:endParaRPr lang="fr-FR"/>
        </a:p>
      </dgm:t>
    </dgm:pt>
    <dgm:pt modelId="{58540628-323B-4D7A-BD46-3759DDA41556}" type="parTrans" cxnId="{D0EB48F1-3D83-4B65-82B3-4C409F407293}">
      <dgm:prSet/>
      <dgm:spPr/>
      <dgm:t>
        <a:bodyPr/>
        <a:lstStyle/>
        <a:p>
          <a:endParaRPr lang="fr-FR"/>
        </a:p>
      </dgm:t>
    </dgm:pt>
    <dgm:pt modelId="{A280CAD0-5C54-46EC-AFCF-8CF0ED188EE5}" type="sibTrans" cxnId="{D0EB48F1-3D83-4B65-82B3-4C409F407293}">
      <dgm:prSet/>
      <dgm:spPr/>
      <dgm:t>
        <a:bodyPr/>
        <a:lstStyle/>
        <a:p>
          <a:endParaRPr lang="fr-FR"/>
        </a:p>
      </dgm:t>
    </dgm:pt>
    <dgm:pt modelId="{05E3A746-71E4-4218-9364-79652A782435}">
      <dgm:prSet phldrT="[Texte]"/>
      <dgm:spPr/>
      <dgm:t>
        <a:bodyPr/>
        <a:lstStyle/>
        <a:p>
          <a:r>
            <a:rPr lang="fr-FR" b="1" u="sng" smtClean="0"/>
            <a:t>Tâche</a:t>
          </a:r>
        </a:p>
        <a:p>
          <a:endParaRPr lang="fr-FR" smtClean="0"/>
        </a:p>
        <a:p>
          <a:endParaRPr lang="fr-FR"/>
        </a:p>
      </dgm:t>
    </dgm:pt>
    <dgm:pt modelId="{22174D7E-E0EE-46CC-B85F-BAE949BD3A32}" type="parTrans" cxnId="{39A42906-945D-48DD-907B-7043645CDEC9}">
      <dgm:prSet/>
      <dgm:spPr/>
      <dgm:t>
        <a:bodyPr/>
        <a:lstStyle/>
        <a:p>
          <a:endParaRPr lang="fr-FR"/>
        </a:p>
      </dgm:t>
    </dgm:pt>
    <dgm:pt modelId="{83DB33B8-124B-45AC-A5B0-A796E0A3A98C}" type="sibTrans" cxnId="{39A42906-945D-48DD-907B-7043645CDEC9}">
      <dgm:prSet/>
      <dgm:spPr/>
      <dgm:t>
        <a:bodyPr/>
        <a:lstStyle/>
        <a:p>
          <a:endParaRPr lang="fr-FR"/>
        </a:p>
      </dgm:t>
    </dgm:pt>
    <dgm:pt modelId="{6BFE8CFB-4F65-4271-B9DF-AEC094CFE58C}" type="pres">
      <dgm:prSet presAssocID="{94142253-5E10-4A90-863C-E863233A54F1}" presName="compositeShape" presStyleCnt="0">
        <dgm:presLayoutVars>
          <dgm:chMax val="7"/>
          <dgm:dir/>
          <dgm:resizeHandles val="exact"/>
        </dgm:presLayoutVars>
      </dgm:prSet>
      <dgm:spPr/>
    </dgm:pt>
    <dgm:pt modelId="{F6DDB0CF-CA19-49BE-BC62-38CC29F24212}" type="pres">
      <dgm:prSet presAssocID="{94142253-5E10-4A90-863C-E863233A54F1}" presName="wedge1" presStyleLbl="node1" presStyleIdx="0" presStyleCnt="3"/>
      <dgm:spPr/>
    </dgm:pt>
    <dgm:pt modelId="{79DC71DB-B372-4685-98AE-2746DBA1600C}" type="pres">
      <dgm:prSet presAssocID="{94142253-5E10-4A90-863C-E863233A54F1}" presName="dummy1a" presStyleCnt="0"/>
      <dgm:spPr/>
    </dgm:pt>
    <dgm:pt modelId="{FF763281-0656-4147-8D4B-44A30DD59552}" type="pres">
      <dgm:prSet presAssocID="{94142253-5E10-4A90-863C-E863233A54F1}" presName="dummy1b" presStyleCnt="0"/>
      <dgm:spPr/>
    </dgm:pt>
    <dgm:pt modelId="{3E3372C6-07BC-4C41-B21F-0270B2CF0F1A}" type="pres">
      <dgm:prSet presAssocID="{94142253-5E10-4A90-863C-E863233A54F1}" presName="wedge1Tx" presStyleLbl="node1" presStyleIdx="0" presStyleCnt="3">
        <dgm:presLayoutVars>
          <dgm:chMax val="0"/>
          <dgm:chPref val="0"/>
          <dgm:bulletEnabled val="1"/>
        </dgm:presLayoutVars>
      </dgm:prSet>
      <dgm:spPr/>
    </dgm:pt>
    <dgm:pt modelId="{A4DA65BF-9FF7-4DE2-8B29-7ABFE090290B}" type="pres">
      <dgm:prSet presAssocID="{94142253-5E10-4A90-863C-E863233A54F1}" presName="wedge2" presStyleLbl="node1" presStyleIdx="1" presStyleCnt="3"/>
      <dgm:spPr/>
    </dgm:pt>
    <dgm:pt modelId="{B644BF4E-F1A6-4B83-A384-A9CF096475E4}" type="pres">
      <dgm:prSet presAssocID="{94142253-5E10-4A90-863C-E863233A54F1}" presName="dummy2a" presStyleCnt="0"/>
      <dgm:spPr/>
    </dgm:pt>
    <dgm:pt modelId="{312ED51C-0DB7-4CA5-8B8A-3774AD616B66}" type="pres">
      <dgm:prSet presAssocID="{94142253-5E10-4A90-863C-E863233A54F1}" presName="dummy2b" presStyleCnt="0"/>
      <dgm:spPr/>
    </dgm:pt>
    <dgm:pt modelId="{014E8A2D-EAF8-4FFC-A42A-55B8B02CA8EB}" type="pres">
      <dgm:prSet presAssocID="{94142253-5E10-4A90-863C-E863233A54F1}" presName="wedge2Tx" presStyleLbl="node1" presStyleIdx="1" presStyleCnt="3">
        <dgm:presLayoutVars>
          <dgm:chMax val="0"/>
          <dgm:chPref val="0"/>
          <dgm:bulletEnabled val="1"/>
        </dgm:presLayoutVars>
      </dgm:prSet>
      <dgm:spPr/>
    </dgm:pt>
    <dgm:pt modelId="{685FEBD1-470C-465A-AA6D-65ADBE0AB2E5}" type="pres">
      <dgm:prSet presAssocID="{94142253-5E10-4A90-863C-E863233A54F1}" presName="wedge3" presStyleLbl="node1" presStyleIdx="2" presStyleCnt="3"/>
      <dgm:spPr/>
    </dgm:pt>
    <dgm:pt modelId="{A7E277CC-1205-4376-AEF9-E8FE1755DE4F}" type="pres">
      <dgm:prSet presAssocID="{94142253-5E10-4A90-863C-E863233A54F1}" presName="dummy3a" presStyleCnt="0"/>
      <dgm:spPr/>
    </dgm:pt>
    <dgm:pt modelId="{FB7CCCE1-7382-4ABF-8378-B2201A7FD461}" type="pres">
      <dgm:prSet presAssocID="{94142253-5E10-4A90-863C-E863233A54F1}" presName="dummy3b" presStyleCnt="0"/>
      <dgm:spPr/>
    </dgm:pt>
    <dgm:pt modelId="{11C30270-8E2F-4F59-BC92-5C3DE373665D}" type="pres">
      <dgm:prSet presAssocID="{94142253-5E10-4A90-863C-E863233A54F1}" presName="wedge3Tx" presStyleLbl="node1" presStyleIdx="2" presStyleCnt="3">
        <dgm:presLayoutVars>
          <dgm:chMax val="0"/>
          <dgm:chPref val="0"/>
          <dgm:bulletEnabled val="1"/>
        </dgm:presLayoutVars>
      </dgm:prSet>
      <dgm:spPr/>
    </dgm:pt>
    <dgm:pt modelId="{11440020-A9D9-4F81-87D1-49971E31A15E}" type="pres">
      <dgm:prSet presAssocID="{B887F4F2-EF66-406F-9EDB-D6255205AD35}" presName="arrowWedge1" presStyleLbl="fgSibTrans2D1" presStyleIdx="0" presStyleCnt="3"/>
      <dgm:spPr/>
    </dgm:pt>
    <dgm:pt modelId="{929F6D2A-21B7-4C00-A8E4-7AC089C09ECA}" type="pres">
      <dgm:prSet presAssocID="{A280CAD0-5C54-46EC-AFCF-8CF0ED188EE5}" presName="arrowWedge2" presStyleLbl="fgSibTrans2D1" presStyleIdx="1" presStyleCnt="3"/>
      <dgm:spPr/>
    </dgm:pt>
    <dgm:pt modelId="{7AA675DB-81B0-4D1A-99E3-4C881BE14E15}" type="pres">
      <dgm:prSet presAssocID="{83DB33B8-124B-45AC-A5B0-A796E0A3A98C}" presName="arrowWedge3" presStyleLbl="fgSibTrans2D1" presStyleIdx="2" presStyleCnt="3"/>
      <dgm:spPr/>
    </dgm:pt>
  </dgm:ptLst>
  <dgm:cxnLst>
    <dgm:cxn modelId="{CB548A3D-50AD-4EC2-8D3C-8298F6A98F3F}" type="presOf" srcId="{94142253-5E10-4A90-863C-E863233A54F1}" destId="{6BFE8CFB-4F65-4271-B9DF-AEC094CFE58C}" srcOrd="0" destOrd="0" presId="urn:microsoft.com/office/officeart/2005/8/layout/cycle8"/>
    <dgm:cxn modelId="{FE0B690B-D228-43DF-8A45-39E2BED166A2}" type="presOf" srcId="{67740857-2031-4DC1-8B3F-C9001D74F8C8}" destId="{A4DA65BF-9FF7-4DE2-8B29-7ABFE090290B}" srcOrd="0" destOrd="0" presId="urn:microsoft.com/office/officeart/2005/8/layout/cycle8"/>
    <dgm:cxn modelId="{70FF4B22-DC2F-4CAD-A47A-01F9A86984EC}" type="presOf" srcId="{9533ADAE-717F-41AC-A12F-AB1D924F68F6}" destId="{F6DDB0CF-CA19-49BE-BC62-38CC29F24212}" srcOrd="0" destOrd="0" presId="urn:microsoft.com/office/officeart/2005/8/layout/cycle8"/>
    <dgm:cxn modelId="{EAB40C19-D64F-4099-B09E-E07FA1C0EA9B}" type="presOf" srcId="{67740857-2031-4DC1-8B3F-C9001D74F8C8}" destId="{014E8A2D-EAF8-4FFC-A42A-55B8B02CA8EB}" srcOrd="1" destOrd="0" presId="urn:microsoft.com/office/officeart/2005/8/layout/cycle8"/>
    <dgm:cxn modelId="{D0EB48F1-3D83-4B65-82B3-4C409F407293}" srcId="{94142253-5E10-4A90-863C-E863233A54F1}" destId="{67740857-2031-4DC1-8B3F-C9001D74F8C8}" srcOrd="1" destOrd="0" parTransId="{58540628-323B-4D7A-BD46-3759DDA41556}" sibTransId="{A280CAD0-5C54-46EC-AFCF-8CF0ED188EE5}"/>
    <dgm:cxn modelId="{39739E4D-FDDD-4DFB-B2A5-1C2FA9B83416}" srcId="{94142253-5E10-4A90-863C-E863233A54F1}" destId="{9533ADAE-717F-41AC-A12F-AB1D924F68F6}" srcOrd="0" destOrd="0" parTransId="{4A021F5B-2B46-45A3-8E78-01028138C0F9}" sibTransId="{B887F4F2-EF66-406F-9EDB-D6255205AD35}"/>
    <dgm:cxn modelId="{816751CE-7880-41E1-B0B4-A6D8B20C4F85}" type="presOf" srcId="{05E3A746-71E4-4218-9364-79652A782435}" destId="{685FEBD1-470C-465A-AA6D-65ADBE0AB2E5}" srcOrd="0" destOrd="0" presId="urn:microsoft.com/office/officeart/2005/8/layout/cycle8"/>
    <dgm:cxn modelId="{5E465A29-EB7B-470F-8D57-9607C4FF9256}" type="presOf" srcId="{9533ADAE-717F-41AC-A12F-AB1D924F68F6}" destId="{3E3372C6-07BC-4C41-B21F-0270B2CF0F1A}" srcOrd="1" destOrd="0" presId="urn:microsoft.com/office/officeart/2005/8/layout/cycle8"/>
    <dgm:cxn modelId="{39A42906-945D-48DD-907B-7043645CDEC9}" srcId="{94142253-5E10-4A90-863C-E863233A54F1}" destId="{05E3A746-71E4-4218-9364-79652A782435}" srcOrd="2" destOrd="0" parTransId="{22174D7E-E0EE-46CC-B85F-BAE949BD3A32}" sibTransId="{83DB33B8-124B-45AC-A5B0-A796E0A3A98C}"/>
    <dgm:cxn modelId="{652D38B4-ACE4-496B-B404-C921F28E5938}" type="presOf" srcId="{05E3A746-71E4-4218-9364-79652A782435}" destId="{11C30270-8E2F-4F59-BC92-5C3DE373665D}" srcOrd="1" destOrd="0" presId="urn:microsoft.com/office/officeart/2005/8/layout/cycle8"/>
    <dgm:cxn modelId="{72B6DA84-7A8E-49AB-8D94-1A2C1C0CB053}" type="presParOf" srcId="{6BFE8CFB-4F65-4271-B9DF-AEC094CFE58C}" destId="{F6DDB0CF-CA19-49BE-BC62-38CC29F24212}" srcOrd="0" destOrd="0" presId="urn:microsoft.com/office/officeart/2005/8/layout/cycle8"/>
    <dgm:cxn modelId="{BDF3C519-6BB7-4838-8EB4-EB5790174072}" type="presParOf" srcId="{6BFE8CFB-4F65-4271-B9DF-AEC094CFE58C}" destId="{79DC71DB-B372-4685-98AE-2746DBA1600C}" srcOrd="1" destOrd="0" presId="urn:microsoft.com/office/officeart/2005/8/layout/cycle8"/>
    <dgm:cxn modelId="{7D6402C7-2FF1-4557-A207-C317A58203C5}" type="presParOf" srcId="{6BFE8CFB-4F65-4271-B9DF-AEC094CFE58C}" destId="{FF763281-0656-4147-8D4B-44A30DD59552}" srcOrd="2" destOrd="0" presId="urn:microsoft.com/office/officeart/2005/8/layout/cycle8"/>
    <dgm:cxn modelId="{45A81D98-1149-4BE9-956A-4868420A4013}" type="presParOf" srcId="{6BFE8CFB-4F65-4271-B9DF-AEC094CFE58C}" destId="{3E3372C6-07BC-4C41-B21F-0270B2CF0F1A}" srcOrd="3" destOrd="0" presId="urn:microsoft.com/office/officeart/2005/8/layout/cycle8"/>
    <dgm:cxn modelId="{90B14C8E-BD62-4265-9227-373BD5D298AF}" type="presParOf" srcId="{6BFE8CFB-4F65-4271-B9DF-AEC094CFE58C}" destId="{A4DA65BF-9FF7-4DE2-8B29-7ABFE090290B}" srcOrd="4" destOrd="0" presId="urn:microsoft.com/office/officeart/2005/8/layout/cycle8"/>
    <dgm:cxn modelId="{9729E26D-72AF-4649-B0C1-5A724C6FD0F7}" type="presParOf" srcId="{6BFE8CFB-4F65-4271-B9DF-AEC094CFE58C}" destId="{B644BF4E-F1A6-4B83-A384-A9CF096475E4}" srcOrd="5" destOrd="0" presId="urn:microsoft.com/office/officeart/2005/8/layout/cycle8"/>
    <dgm:cxn modelId="{CC2A4817-8658-4DFC-9177-2408DFCE3D9C}" type="presParOf" srcId="{6BFE8CFB-4F65-4271-B9DF-AEC094CFE58C}" destId="{312ED51C-0DB7-4CA5-8B8A-3774AD616B66}" srcOrd="6" destOrd="0" presId="urn:microsoft.com/office/officeart/2005/8/layout/cycle8"/>
    <dgm:cxn modelId="{C3FE064B-658B-4098-8C44-9BAE34E2861D}" type="presParOf" srcId="{6BFE8CFB-4F65-4271-B9DF-AEC094CFE58C}" destId="{014E8A2D-EAF8-4FFC-A42A-55B8B02CA8EB}" srcOrd="7" destOrd="0" presId="urn:microsoft.com/office/officeart/2005/8/layout/cycle8"/>
    <dgm:cxn modelId="{B67FB942-9413-4379-BC33-93C619D3322A}" type="presParOf" srcId="{6BFE8CFB-4F65-4271-B9DF-AEC094CFE58C}" destId="{685FEBD1-470C-465A-AA6D-65ADBE0AB2E5}" srcOrd="8" destOrd="0" presId="urn:microsoft.com/office/officeart/2005/8/layout/cycle8"/>
    <dgm:cxn modelId="{BB54F4B7-543A-40FC-BCC6-F26AC646A3A8}" type="presParOf" srcId="{6BFE8CFB-4F65-4271-B9DF-AEC094CFE58C}" destId="{A7E277CC-1205-4376-AEF9-E8FE1755DE4F}" srcOrd="9" destOrd="0" presId="urn:microsoft.com/office/officeart/2005/8/layout/cycle8"/>
    <dgm:cxn modelId="{7F28D821-7EF5-4D46-B98A-9DEF630D3F8C}" type="presParOf" srcId="{6BFE8CFB-4F65-4271-B9DF-AEC094CFE58C}" destId="{FB7CCCE1-7382-4ABF-8378-B2201A7FD461}" srcOrd="10" destOrd="0" presId="urn:microsoft.com/office/officeart/2005/8/layout/cycle8"/>
    <dgm:cxn modelId="{0C549057-CEC1-4653-81F5-83C4698F1007}" type="presParOf" srcId="{6BFE8CFB-4F65-4271-B9DF-AEC094CFE58C}" destId="{11C30270-8E2F-4F59-BC92-5C3DE373665D}" srcOrd="11" destOrd="0" presId="urn:microsoft.com/office/officeart/2005/8/layout/cycle8"/>
    <dgm:cxn modelId="{3E08B029-A059-4E56-872E-217D5AB8D43B}" type="presParOf" srcId="{6BFE8CFB-4F65-4271-B9DF-AEC094CFE58C}" destId="{11440020-A9D9-4F81-87D1-49971E31A15E}" srcOrd="12" destOrd="0" presId="urn:microsoft.com/office/officeart/2005/8/layout/cycle8"/>
    <dgm:cxn modelId="{62470F60-50B7-4F0F-9263-C0A54DD91F4A}" type="presParOf" srcId="{6BFE8CFB-4F65-4271-B9DF-AEC094CFE58C}" destId="{929F6D2A-21B7-4C00-A8E4-7AC089C09ECA}" srcOrd="13" destOrd="0" presId="urn:microsoft.com/office/officeart/2005/8/layout/cycle8"/>
    <dgm:cxn modelId="{47901B5F-E732-4765-89AF-12317FC6FF70}" type="presParOf" srcId="{6BFE8CFB-4F65-4271-B9DF-AEC094CFE58C}" destId="{7AA675DB-81B0-4D1A-99E3-4C881BE14E1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A1C755-BD91-42CF-82C5-14AB5C42C24C}" type="doc">
      <dgm:prSet loTypeId="urn:microsoft.com/office/officeart/2005/8/layout/matrix2" loCatId="matrix" qsTypeId="urn:microsoft.com/office/officeart/2005/8/quickstyle/3d3" qsCatId="3D" csTypeId="urn:microsoft.com/office/officeart/2005/8/colors/colorful3" csCatId="colorful" phldr="1"/>
      <dgm:spPr/>
      <dgm:t>
        <a:bodyPr/>
        <a:lstStyle/>
        <a:p>
          <a:endParaRPr lang="fr-FR"/>
        </a:p>
      </dgm:t>
    </dgm:pt>
    <dgm:pt modelId="{4CA78DF8-A10F-451E-A41B-7286A4263F2B}">
      <dgm:prSet phldrT="[Texte]"/>
      <dgm:spPr/>
      <dgm:t>
        <a:bodyPr/>
        <a:lstStyle/>
        <a:p>
          <a:r>
            <a:rPr lang="fr-FR" smtClean="0"/>
            <a:t>est un des jalons pédagogiques du processus d’apprentissage</a:t>
          </a:r>
          <a:endParaRPr lang="fr-FR"/>
        </a:p>
      </dgm:t>
    </dgm:pt>
    <dgm:pt modelId="{67E943EE-7BDB-4B0B-8C6D-647343E10088}" type="parTrans" cxnId="{F82B646F-AEBF-4E50-940C-9B5CB77E033E}">
      <dgm:prSet/>
      <dgm:spPr/>
      <dgm:t>
        <a:bodyPr/>
        <a:lstStyle/>
        <a:p>
          <a:endParaRPr lang="fr-FR"/>
        </a:p>
      </dgm:t>
    </dgm:pt>
    <dgm:pt modelId="{33F3D309-8CCA-44FD-ADD4-A4FEC8785624}" type="sibTrans" cxnId="{F82B646F-AEBF-4E50-940C-9B5CB77E033E}">
      <dgm:prSet/>
      <dgm:spPr/>
      <dgm:t>
        <a:bodyPr/>
        <a:lstStyle/>
        <a:p>
          <a:endParaRPr lang="fr-FR"/>
        </a:p>
      </dgm:t>
    </dgm:pt>
    <dgm:pt modelId="{B9080D91-CE64-49AC-9F0F-3B74BB41A413}">
      <dgm:prSet phldrT="[Texte]"/>
      <dgm:spPr/>
      <dgm:t>
        <a:bodyPr/>
        <a:lstStyle/>
        <a:p>
          <a:r>
            <a:rPr lang="fr-FR" smtClean="0"/>
            <a:t>n’est pas une sanction (évaluation positive)</a:t>
          </a:r>
          <a:endParaRPr lang="fr-FR"/>
        </a:p>
      </dgm:t>
    </dgm:pt>
    <dgm:pt modelId="{E83D3755-C57E-4D6D-B5D9-D784D1C9D9F7}" type="parTrans" cxnId="{2E853CE0-AFA7-44F1-86BD-B829C6E13F10}">
      <dgm:prSet/>
      <dgm:spPr/>
      <dgm:t>
        <a:bodyPr/>
        <a:lstStyle/>
        <a:p>
          <a:endParaRPr lang="fr-FR"/>
        </a:p>
      </dgm:t>
    </dgm:pt>
    <dgm:pt modelId="{47ADA772-EF92-48CF-8192-AC748F3CECEC}" type="sibTrans" cxnId="{2E853CE0-AFA7-44F1-86BD-B829C6E13F10}">
      <dgm:prSet/>
      <dgm:spPr/>
      <dgm:t>
        <a:bodyPr/>
        <a:lstStyle/>
        <a:p>
          <a:endParaRPr lang="fr-FR"/>
        </a:p>
      </dgm:t>
    </dgm:pt>
    <dgm:pt modelId="{5995FA1D-CAB5-496F-9835-9615FFEC73C4}">
      <dgm:prSet phldrT="[Texte]"/>
      <dgm:spPr/>
      <dgm:t>
        <a:bodyPr/>
        <a:lstStyle/>
        <a:p>
          <a:r>
            <a:rPr lang="fr-FR" smtClean="0"/>
            <a:t>est un temps pédagogique essentiel pour constater les acquis mais aussi permettre des remédiations</a:t>
          </a:r>
          <a:endParaRPr lang="fr-FR"/>
        </a:p>
      </dgm:t>
    </dgm:pt>
    <dgm:pt modelId="{2792FBF1-3C89-4DD5-B3A5-72E3CB2858FB}" type="parTrans" cxnId="{01BD69D9-7BA4-46A6-9157-95FBA10D064B}">
      <dgm:prSet/>
      <dgm:spPr/>
      <dgm:t>
        <a:bodyPr/>
        <a:lstStyle/>
        <a:p>
          <a:endParaRPr lang="fr-FR"/>
        </a:p>
      </dgm:t>
    </dgm:pt>
    <dgm:pt modelId="{FBFB17A2-7A78-42A4-9B50-FC2026FE1806}" type="sibTrans" cxnId="{01BD69D9-7BA4-46A6-9157-95FBA10D064B}">
      <dgm:prSet/>
      <dgm:spPr/>
      <dgm:t>
        <a:bodyPr/>
        <a:lstStyle/>
        <a:p>
          <a:endParaRPr lang="fr-FR"/>
        </a:p>
      </dgm:t>
    </dgm:pt>
    <dgm:pt modelId="{A381E0C1-C369-49E6-9DC0-209DB0A6A1F2}">
      <dgm:prSet/>
      <dgm:spPr/>
      <dgm:t>
        <a:bodyPr/>
        <a:lstStyle/>
        <a:p>
          <a:r>
            <a:rPr lang="fr-FR" smtClean="0"/>
            <a:t>se</a:t>
          </a:r>
          <a:r>
            <a:rPr lang="fr-FR" baseline="0" smtClean="0"/>
            <a:t> fait à des temps différents (au début, en cours, à la fin d’une séquence)</a:t>
          </a:r>
          <a:endParaRPr lang="fr-FR"/>
        </a:p>
      </dgm:t>
    </dgm:pt>
    <dgm:pt modelId="{84E9F672-240B-4812-BF83-837DE94C66E3}" type="parTrans" cxnId="{578BE4B6-508A-4F0F-8078-D39DC2868C93}">
      <dgm:prSet/>
      <dgm:spPr/>
      <dgm:t>
        <a:bodyPr/>
        <a:lstStyle/>
        <a:p>
          <a:endParaRPr lang="fr-FR"/>
        </a:p>
      </dgm:t>
    </dgm:pt>
    <dgm:pt modelId="{D7E63162-9442-4138-9CFA-624D686836F5}" type="sibTrans" cxnId="{578BE4B6-508A-4F0F-8078-D39DC2868C93}">
      <dgm:prSet/>
      <dgm:spPr/>
      <dgm:t>
        <a:bodyPr/>
        <a:lstStyle/>
        <a:p>
          <a:endParaRPr lang="fr-FR"/>
        </a:p>
      </dgm:t>
    </dgm:pt>
    <dgm:pt modelId="{85246627-C8FB-49ED-947F-3AF63C1E494F}" type="pres">
      <dgm:prSet presAssocID="{47A1C755-BD91-42CF-82C5-14AB5C42C24C}" presName="matrix" presStyleCnt="0">
        <dgm:presLayoutVars>
          <dgm:chMax val="1"/>
          <dgm:dir/>
          <dgm:resizeHandles val="exact"/>
        </dgm:presLayoutVars>
      </dgm:prSet>
      <dgm:spPr/>
      <dgm:t>
        <a:bodyPr/>
        <a:lstStyle/>
        <a:p>
          <a:endParaRPr lang="fr-FR"/>
        </a:p>
      </dgm:t>
    </dgm:pt>
    <dgm:pt modelId="{6E92E33E-B28F-4999-A0F2-587D9B44E240}" type="pres">
      <dgm:prSet presAssocID="{47A1C755-BD91-42CF-82C5-14AB5C42C24C}" presName="axisShape" presStyleLbl="bgShp" presStyleIdx="0" presStyleCnt="1" custScaleX="100225"/>
      <dgm:spPr/>
    </dgm:pt>
    <dgm:pt modelId="{95BB480E-6349-47DB-8E61-16339518EE66}" type="pres">
      <dgm:prSet presAssocID="{47A1C755-BD91-42CF-82C5-14AB5C42C24C}" presName="rect1" presStyleLbl="node1" presStyleIdx="0" presStyleCnt="4" custLinFactNeighborX="-6868" custLinFactNeighborY="-2644">
        <dgm:presLayoutVars>
          <dgm:chMax val="0"/>
          <dgm:chPref val="0"/>
          <dgm:bulletEnabled val="1"/>
        </dgm:presLayoutVars>
      </dgm:prSet>
      <dgm:spPr/>
      <dgm:t>
        <a:bodyPr/>
        <a:lstStyle/>
        <a:p>
          <a:endParaRPr lang="fr-FR"/>
        </a:p>
      </dgm:t>
    </dgm:pt>
    <dgm:pt modelId="{B66BDD46-FA14-41D7-8C5D-7F0D3531921B}" type="pres">
      <dgm:prSet presAssocID="{47A1C755-BD91-42CF-82C5-14AB5C42C24C}" presName="rect2" presStyleLbl="node1" presStyleIdx="1" presStyleCnt="4" custLinFactNeighborX="5151" custLinFactNeighborY="-2644">
        <dgm:presLayoutVars>
          <dgm:chMax val="0"/>
          <dgm:chPref val="0"/>
          <dgm:bulletEnabled val="1"/>
        </dgm:presLayoutVars>
      </dgm:prSet>
      <dgm:spPr/>
      <dgm:t>
        <a:bodyPr/>
        <a:lstStyle/>
        <a:p>
          <a:endParaRPr lang="fr-FR"/>
        </a:p>
      </dgm:t>
    </dgm:pt>
    <dgm:pt modelId="{716509B4-4FC3-4D8B-8F1B-3361AAF3155D}" type="pres">
      <dgm:prSet presAssocID="{47A1C755-BD91-42CF-82C5-14AB5C42C24C}" presName="rect3" presStyleLbl="node1" presStyleIdx="2" presStyleCnt="4" custLinFactNeighborX="-8012" custLinFactNeighborY="4626">
        <dgm:presLayoutVars>
          <dgm:chMax val="0"/>
          <dgm:chPref val="0"/>
          <dgm:bulletEnabled val="1"/>
        </dgm:presLayoutVars>
      </dgm:prSet>
      <dgm:spPr/>
      <dgm:t>
        <a:bodyPr/>
        <a:lstStyle/>
        <a:p>
          <a:endParaRPr lang="fr-FR"/>
        </a:p>
      </dgm:t>
    </dgm:pt>
    <dgm:pt modelId="{8E40017D-E132-4B3D-89F0-EFAD6A863FF6}" type="pres">
      <dgm:prSet presAssocID="{47A1C755-BD91-42CF-82C5-14AB5C42C24C}" presName="rect4" presStyleLbl="node1" presStyleIdx="3" presStyleCnt="4" custLinFactNeighborX="6296" custLinFactNeighborY="1717">
        <dgm:presLayoutVars>
          <dgm:chMax val="0"/>
          <dgm:chPref val="0"/>
          <dgm:bulletEnabled val="1"/>
        </dgm:presLayoutVars>
      </dgm:prSet>
      <dgm:spPr/>
      <dgm:t>
        <a:bodyPr/>
        <a:lstStyle/>
        <a:p>
          <a:endParaRPr lang="fr-FR"/>
        </a:p>
      </dgm:t>
    </dgm:pt>
  </dgm:ptLst>
  <dgm:cxnLst>
    <dgm:cxn modelId="{6BAF01DA-D3EB-4757-85FF-88A5E324DD23}" type="presOf" srcId="{4CA78DF8-A10F-451E-A41B-7286A4263F2B}" destId="{95BB480E-6349-47DB-8E61-16339518EE66}" srcOrd="0" destOrd="0" presId="urn:microsoft.com/office/officeart/2005/8/layout/matrix2"/>
    <dgm:cxn modelId="{85438D6F-4A6C-419F-828E-BCC22C8A0B92}" type="presOf" srcId="{5995FA1D-CAB5-496F-9835-9615FFEC73C4}" destId="{716509B4-4FC3-4D8B-8F1B-3361AAF3155D}" srcOrd="0" destOrd="0" presId="urn:microsoft.com/office/officeart/2005/8/layout/matrix2"/>
    <dgm:cxn modelId="{01BD69D9-7BA4-46A6-9157-95FBA10D064B}" srcId="{47A1C755-BD91-42CF-82C5-14AB5C42C24C}" destId="{5995FA1D-CAB5-496F-9835-9615FFEC73C4}" srcOrd="2" destOrd="0" parTransId="{2792FBF1-3C89-4DD5-B3A5-72E3CB2858FB}" sibTransId="{FBFB17A2-7A78-42A4-9B50-FC2026FE1806}"/>
    <dgm:cxn modelId="{C5BE1A01-11E2-4DD8-9107-CE6AF42D5C4F}" type="presOf" srcId="{B9080D91-CE64-49AC-9F0F-3B74BB41A413}" destId="{B66BDD46-FA14-41D7-8C5D-7F0D3531921B}" srcOrd="0" destOrd="0" presId="urn:microsoft.com/office/officeart/2005/8/layout/matrix2"/>
    <dgm:cxn modelId="{FD8B281A-4559-4414-A7EF-F584A967DB4D}" type="presOf" srcId="{47A1C755-BD91-42CF-82C5-14AB5C42C24C}" destId="{85246627-C8FB-49ED-947F-3AF63C1E494F}" srcOrd="0" destOrd="0" presId="urn:microsoft.com/office/officeart/2005/8/layout/matrix2"/>
    <dgm:cxn modelId="{F82B646F-AEBF-4E50-940C-9B5CB77E033E}" srcId="{47A1C755-BD91-42CF-82C5-14AB5C42C24C}" destId="{4CA78DF8-A10F-451E-A41B-7286A4263F2B}" srcOrd="0" destOrd="0" parTransId="{67E943EE-7BDB-4B0B-8C6D-647343E10088}" sibTransId="{33F3D309-8CCA-44FD-ADD4-A4FEC8785624}"/>
    <dgm:cxn modelId="{2E853CE0-AFA7-44F1-86BD-B829C6E13F10}" srcId="{47A1C755-BD91-42CF-82C5-14AB5C42C24C}" destId="{B9080D91-CE64-49AC-9F0F-3B74BB41A413}" srcOrd="1" destOrd="0" parTransId="{E83D3755-C57E-4D6D-B5D9-D784D1C9D9F7}" sibTransId="{47ADA772-EF92-48CF-8192-AC748F3CECEC}"/>
    <dgm:cxn modelId="{578BE4B6-508A-4F0F-8078-D39DC2868C93}" srcId="{47A1C755-BD91-42CF-82C5-14AB5C42C24C}" destId="{A381E0C1-C369-49E6-9DC0-209DB0A6A1F2}" srcOrd="3" destOrd="0" parTransId="{84E9F672-240B-4812-BF83-837DE94C66E3}" sibTransId="{D7E63162-9442-4138-9CFA-624D686836F5}"/>
    <dgm:cxn modelId="{E4C4715B-0F1D-4100-BEB4-D9467DFABBFC}" type="presOf" srcId="{A381E0C1-C369-49E6-9DC0-209DB0A6A1F2}" destId="{8E40017D-E132-4B3D-89F0-EFAD6A863FF6}" srcOrd="0" destOrd="0" presId="urn:microsoft.com/office/officeart/2005/8/layout/matrix2"/>
    <dgm:cxn modelId="{8AEE2533-402A-420A-A7AC-7538744E3590}" type="presParOf" srcId="{85246627-C8FB-49ED-947F-3AF63C1E494F}" destId="{6E92E33E-B28F-4999-A0F2-587D9B44E240}" srcOrd="0" destOrd="0" presId="urn:microsoft.com/office/officeart/2005/8/layout/matrix2"/>
    <dgm:cxn modelId="{D4789884-FD59-4981-B052-A78D7A9C4870}" type="presParOf" srcId="{85246627-C8FB-49ED-947F-3AF63C1E494F}" destId="{95BB480E-6349-47DB-8E61-16339518EE66}" srcOrd="1" destOrd="0" presId="urn:microsoft.com/office/officeart/2005/8/layout/matrix2"/>
    <dgm:cxn modelId="{3DD4B706-A29A-4C2C-84E8-4C24C0D6DEB4}" type="presParOf" srcId="{85246627-C8FB-49ED-947F-3AF63C1E494F}" destId="{B66BDD46-FA14-41D7-8C5D-7F0D3531921B}" srcOrd="2" destOrd="0" presId="urn:microsoft.com/office/officeart/2005/8/layout/matrix2"/>
    <dgm:cxn modelId="{EA94634C-F474-4DA6-B979-1C85644E02AF}" type="presParOf" srcId="{85246627-C8FB-49ED-947F-3AF63C1E494F}" destId="{716509B4-4FC3-4D8B-8F1B-3361AAF3155D}" srcOrd="3" destOrd="0" presId="urn:microsoft.com/office/officeart/2005/8/layout/matrix2"/>
    <dgm:cxn modelId="{7EDF0414-8C25-4AA1-89BB-5C1DF99E54EE}" type="presParOf" srcId="{85246627-C8FB-49ED-947F-3AF63C1E494F}" destId="{8E40017D-E132-4B3D-89F0-EFAD6A863FF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A5D7E-3429-4947-A61C-65CE1D444801}">
      <dsp:nvSpPr>
        <dsp:cNvPr id="0" name=""/>
        <dsp:cNvSpPr/>
      </dsp:nvSpPr>
      <dsp:spPr>
        <a:xfrm>
          <a:off x="3559780" y="1893271"/>
          <a:ext cx="3909344" cy="293010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b="1" kern="1200" smtClean="0">
              <a:solidFill>
                <a:srgbClr val="FFFF00"/>
              </a:solidFill>
            </a:rPr>
            <a:t>Evaluer, c’est complexe car ce sont…</a:t>
          </a:r>
          <a:endParaRPr lang="fr-FR" sz="3300" b="1" kern="1200">
            <a:solidFill>
              <a:srgbClr val="FFFF00"/>
            </a:solidFill>
          </a:endParaRPr>
        </a:p>
      </dsp:txBody>
      <dsp:txXfrm>
        <a:off x="4132290" y="2322375"/>
        <a:ext cx="2764324" cy="2071898"/>
      </dsp:txXfrm>
    </dsp:sp>
    <dsp:sp modelId="{925C4A97-2CDD-405F-A220-EA126828F66D}">
      <dsp:nvSpPr>
        <dsp:cNvPr id="0" name=""/>
        <dsp:cNvSpPr/>
      </dsp:nvSpPr>
      <dsp:spPr>
        <a:xfrm>
          <a:off x="4373266" y="109979"/>
          <a:ext cx="2429830" cy="1595035"/>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u="sng" kern="1200" smtClean="0"/>
            <a:t>Des objets </a:t>
          </a:r>
        </a:p>
        <a:p>
          <a:pPr lvl="0" algn="ctr" defTabSz="800100">
            <a:lnSpc>
              <a:spcPct val="90000"/>
            </a:lnSpc>
            <a:spcBef>
              <a:spcPct val="0"/>
            </a:spcBef>
            <a:spcAft>
              <a:spcPct val="35000"/>
            </a:spcAft>
          </a:pPr>
          <a:r>
            <a:rPr lang="fr-FR" sz="1800" kern="1200" smtClean="0"/>
            <a:t>(savoirs / capacités / compétences)</a:t>
          </a:r>
          <a:endParaRPr lang="fr-FR" sz="1800" kern="1200"/>
        </a:p>
      </dsp:txBody>
      <dsp:txXfrm>
        <a:off x="4729106" y="343566"/>
        <a:ext cx="1718150" cy="1127861"/>
      </dsp:txXfrm>
    </dsp:sp>
    <dsp:sp modelId="{AADA5ECA-2AB9-4D14-9065-CD0F5BA21662}">
      <dsp:nvSpPr>
        <dsp:cNvPr id="0" name=""/>
        <dsp:cNvSpPr/>
      </dsp:nvSpPr>
      <dsp:spPr>
        <a:xfrm>
          <a:off x="7203542" y="743538"/>
          <a:ext cx="3856953" cy="278680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u="sng" kern="1200" smtClean="0"/>
            <a:t>Des fonctions </a:t>
          </a:r>
        </a:p>
        <a:p>
          <a:pPr lvl="0" algn="ctr" defTabSz="800100">
            <a:lnSpc>
              <a:spcPct val="90000"/>
            </a:lnSpc>
            <a:spcBef>
              <a:spcPct val="0"/>
            </a:spcBef>
            <a:spcAft>
              <a:spcPct val="35000"/>
            </a:spcAft>
          </a:pPr>
          <a:r>
            <a:rPr lang="fr-FR" sz="1800" kern="1200" smtClean="0"/>
            <a:t>(pour faire un diagnostic / pour informer / pour certifier / pour mesurer des performances / pour mesurer un progrès</a:t>
          </a:r>
          <a:endParaRPr lang="fr-FR" sz="1800" kern="1200"/>
        </a:p>
      </dsp:txBody>
      <dsp:txXfrm>
        <a:off x="7768380" y="1151656"/>
        <a:ext cx="2727277" cy="1970571"/>
      </dsp:txXfrm>
    </dsp:sp>
    <dsp:sp modelId="{A47E22E5-A4EC-482D-8D12-49ADD5BF73D3}">
      <dsp:nvSpPr>
        <dsp:cNvPr id="0" name=""/>
        <dsp:cNvSpPr/>
      </dsp:nvSpPr>
      <dsp:spPr>
        <a:xfrm>
          <a:off x="7168652" y="3945129"/>
          <a:ext cx="2616397" cy="163211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u="sng" kern="1200" smtClean="0"/>
            <a:t>Des moments</a:t>
          </a:r>
        </a:p>
        <a:p>
          <a:pPr lvl="0" algn="ctr" defTabSz="800100">
            <a:lnSpc>
              <a:spcPct val="90000"/>
            </a:lnSpc>
            <a:spcBef>
              <a:spcPct val="0"/>
            </a:spcBef>
            <a:spcAft>
              <a:spcPct val="35000"/>
            </a:spcAft>
          </a:pPr>
          <a:r>
            <a:rPr lang="fr-FR" sz="1800" kern="1200" smtClean="0"/>
            <a:t>(en début / en cours / en fin de formation</a:t>
          </a:r>
          <a:endParaRPr lang="fr-FR" sz="1800" kern="1200"/>
        </a:p>
      </dsp:txBody>
      <dsp:txXfrm>
        <a:off x="7551814" y="4184147"/>
        <a:ext cx="1850073" cy="1154080"/>
      </dsp:txXfrm>
    </dsp:sp>
    <dsp:sp modelId="{A945E507-B04C-4242-B630-30438384315C}">
      <dsp:nvSpPr>
        <dsp:cNvPr id="0" name=""/>
        <dsp:cNvSpPr/>
      </dsp:nvSpPr>
      <dsp:spPr>
        <a:xfrm>
          <a:off x="166340" y="3840627"/>
          <a:ext cx="3686838" cy="1577506"/>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u="sng" kern="1200" smtClean="0"/>
            <a:t>Des outils de mesure </a:t>
          </a:r>
        </a:p>
        <a:p>
          <a:pPr lvl="0" algn="ctr" defTabSz="800100">
            <a:lnSpc>
              <a:spcPct val="90000"/>
            </a:lnSpc>
            <a:spcBef>
              <a:spcPct val="0"/>
            </a:spcBef>
            <a:spcAft>
              <a:spcPct val="35000"/>
            </a:spcAft>
          </a:pPr>
          <a:r>
            <a:rPr lang="fr-FR" sz="1800" kern="1200" smtClean="0"/>
            <a:t>(des notes / des degrés de compétence)</a:t>
          </a:r>
          <a:endParaRPr lang="fr-FR" sz="1800" kern="1200"/>
        </a:p>
      </dsp:txBody>
      <dsp:txXfrm>
        <a:off x="706265" y="4071647"/>
        <a:ext cx="2606988" cy="1115466"/>
      </dsp:txXfrm>
    </dsp:sp>
    <dsp:sp modelId="{11057DB1-34DA-4363-B5E5-5A7DD8420DD7}">
      <dsp:nvSpPr>
        <dsp:cNvPr id="0" name=""/>
        <dsp:cNvSpPr/>
      </dsp:nvSpPr>
      <dsp:spPr>
        <a:xfrm>
          <a:off x="0" y="602035"/>
          <a:ext cx="4012624" cy="219307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u="sng" kern="1200" smtClean="0"/>
            <a:t>Des évaluateurs</a:t>
          </a:r>
        </a:p>
        <a:p>
          <a:pPr lvl="0" algn="ctr" defTabSz="800100">
            <a:lnSpc>
              <a:spcPct val="90000"/>
            </a:lnSpc>
            <a:spcBef>
              <a:spcPct val="0"/>
            </a:spcBef>
            <a:spcAft>
              <a:spcPct val="35000"/>
            </a:spcAft>
          </a:pPr>
          <a:r>
            <a:rPr lang="fr-FR" sz="1800" kern="1200" smtClean="0"/>
            <a:t>(l’enseignant / un autre enseignant / l’élève lui-même / un autre élève)</a:t>
          </a:r>
          <a:endParaRPr lang="fr-FR" sz="1800" kern="1200"/>
        </a:p>
      </dsp:txBody>
      <dsp:txXfrm>
        <a:off x="587635" y="923203"/>
        <a:ext cx="2837354" cy="1550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36A6-E123-48FE-878B-C7E095D3AC89}">
      <dsp:nvSpPr>
        <dsp:cNvPr id="0" name=""/>
        <dsp:cNvSpPr/>
      </dsp:nvSpPr>
      <dsp:spPr>
        <a:xfrm>
          <a:off x="1511917" y="0"/>
          <a:ext cx="8518822" cy="5692878"/>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737C-069D-4E75-9F49-4B366293FFCE}">
      <dsp:nvSpPr>
        <dsp:cNvPr id="0" name=""/>
        <dsp:cNvSpPr/>
      </dsp:nvSpPr>
      <dsp:spPr>
        <a:xfrm>
          <a:off x="4812617" y="1152249"/>
          <a:ext cx="1901176" cy="1347610"/>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smtClean="0"/>
            <a:t>C’est confronter un référent à un référentiel</a:t>
          </a:r>
          <a:endParaRPr lang="fr-FR" sz="2000" kern="1200"/>
        </a:p>
      </dsp:txBody>
      <dsp:txXfrm>
        <a:off x="4878402" y="1218034"/>
        <a:ext cx="1769606" cy="1216040"/>
      </dsp:txXfrm>
    </dsp:sp>
    <dsp:sp modelId="{8353C3CC-DEE1-4C75-A6C0-B9C791932631}">
      <dsp:nvSpPr>
        <dsp:cNvPr id="0" name=""/>
        <dsp:cNvSpPr/>
      </dsp:nvSpPr>
      <dsp:spPr>
        <a:xfrm>
          <a:off x="3780250" y="2678338"/>
          <a:ext cx="3995438" cy="1347610"/>
        </a:xfrm>
        <a:prstGeom prst="roundRect">
          <a:avLst/>
        </a:prstGeom>
        <a:solidFill>
          <a:schemeClr val="lt1">
            <a:alpha val="90000"/>
            <a:hueOff val="0"/>
            <a:satOff val="0"/>
            <a:lumOff val="0"/>
            <a:alphaOff val="0"/>
          </a:schemeClr>
        </a:solidFill>
        <a:ln w="12700" cap="flat" cmpd="sng" algn="ctr">
          <a:solidFill>
            <a:schemeClr val="accent3">
              <a:hueOff val="-3510477"/>
              <a:satOff val="0"/>
              <a:lumOff val="2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smtClean="0"/>
            <a:t>C’est tout autant produire une appréciation / un jugement que fonder une prise de décision pertinente</a:t>
          </a:r>
          <a:endParaRPr lang="fr-FR" sz="2000" kern="1200"/>
        </a:p>
      </dsp:txBody>
      <dsp:txXfrm>
        <a:off x="3846035" y="2744123"/>
        <a:ext cx="3863868" cy="1216040"/>
      </dsp:txXfrm>
    </dsp:sp>
    <dsp:sp modelId="{F2DC98E8-0FA5-4B63-804D-140218936B0B}">
      <dsp:nvSpPr>
        <dsp:cNvPr id="0" name=""/>
        <dsp:cNvSpPr/>
      </dsp:nvSpPr>
      <dsp:spPr>
        <a:xfrm>
          <a:off x="2772158" y="4233683"/>
          <a:ext cx="6015618" cy="1347610"/>
        </a:xfrm>
        <a:prstGeom prst="roundRect">
          <a:avLst/>
        </a:prstGeom>
        <a:solidFill>
          <a:schemeClr val="lt1">
            <a:alpha val="90000"/>
            <a:hueOff val="0"/>
            <a:satOff val="0"/>
            <a:lumOff val="0"/>
            <a:alphaOff val="0"/>
          </a:schemeClr>
        </a:solidFill>
        <a:ln w="12700" cap="flat" cmpd="sng" algn="ctr">
          <a:solidFill>
            <a:schemeClr val="accent3">
              <a:hueOff val="-7020954"/>
              <a:satOff val="0"/>
              <a:lumOff val="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smtClean="0"/>
            <a:t>C’est aussi une prise d’informations sur des performances ou des comportements qui sont ensuite rapportées à des objectifs à atteindre ou à des normes</a:t>
          </a:r>
          <a:endParaRPr lang="fr-FR" sz="2000" kern="1200"/>
        </a:p>
      </dsp:txBody>
      <dsp:txXfrm>
        <a:off x="2837943" y="4299468"/>
        <a:ext cx="5884048" cy="121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577F4-167E-4809-8EE1-D5EDDBECD511}">
      <dsp:nvSpPr>
        <dsp:cNvPr id="0" name=""/>
        <dsp:cNvSpPr/>
      </dsp:nvSpPr>
      <dsp:spPr>
        <a:xfrm>
          <a:off x="0" y="0"/>
          <a:ext cx="11105535" cy="135882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u="sng" kern="1200" smtClean="0">
              <a:solidFill>
                <a:schemeClr val="bg1"/>
              </a:solidFill>
            </a:rPr>
            <a:t>Evaluation à visée DIAGNOSTIC</a:t>
          </a:r>
          <a:endParaRPr lang="fr-FR" sz="1800" b="1" u="sng" kern="1200">
            <a:solidFill>
              <a:schemeClr val="bg1"/>
            </a:solidFill>
          </a:endParaRPr>
        </a:p>
        <a:p>
          <a:pPr marL="114300" lvl="1" indent="-114300" algn="l" defTabSz="622300">
            <a:lnSpc>
              <a:spcPct val="90000"/>
            </a:lnSpc>
            <a:spcBef>
              <a:spcPct val="0"/>
            </a:spcBef>
            <a:spcAft>
              <a:spcPct val="15000"/>
            </a:spcAft>
            <a:buChar char="••"/>
          </a:pPr>
          <a:r>
            <a:rPr lang="fr-FR" sz="1400" kern="1200" smtClean="0"/>
            <a:t>Réalisée en amont d’une séquence</a:t>
          </a:r>
          <a:endParaRPr lang="fr-FR" sz="1400" kern="1200"/>
        </a:p>
        <a:p>
          <a:pPr marL="114300" lvl="1" indent="-114300" algn="l" defTabSz="622300">
            <a:lnSpc>
              <a:spcPct val="90000"/>
            </a:lnSpc>
            <a:spcBef>
              <a:spcPct val="0"/>
            </a:spcBef>
            <a:spcAft>
              <a:spcPct val="15000"/>
            </a:spcAft>
            <a:buChar char="••"/>
          </a:pPr>
          <a:r>
            <a:rPr lang="fr-FR" sz="1400" kern="1200" smtClean="0"/>
            <a:t>Identifie les acquis et lacunes préalables</a:t>
          </a:r>
          <a:endParaRPr lang="fr-FR" sz="1400" kern="1200"/>
        </a:p>
        <a:p>
          <a:pPr marL="114300" lvl="1" indent="-114300" algn="l" defTabSz="622300">
            <a:lnSpc>
              <a:spcPct val="90000"/>
            </a:lnSpc>
            <a:spcBef>
              <a:spcPct val="0"/>
            </a:spcBef>
            <a:spcAft>
              <a:spcPct val="15000"/>
            </a:spcAft>
            <a:buChar char="••"/>
          </a:pPr>
          <a:r>
            <a:rPr lang="fr-FR" sz="1400" kern="1200" smtClean="0"/>
            <a:t>Vise à adapter son ingénierie pédagogique</a:t>
          </a:r>
          <a:endParaRPr lang="fr-FR" sz="1400" kern="1200"/>
        </a:p>
        <a:p>
          <a:pPr marL="114300" lvl="1" indent="-114300" algn="l" defTabSz="622300">
            <a:lnSpc>
              <a:spcPct val="90000"/>
            </a:lnSpc>
            <a:spcBef>
              <a:spcPct val="0"/>
            </a:spcBef>
            <a:spcAft>
              <a:spcPct val="15000"/>
            </a:spcAft>
            <a:buChar char="••"/>
          </a:pPr>
          <a:r>
            <a:rPr lang="fr-FR" sz="1400" kern="1200" smtClean="0"/>
            <a:t>Permet de faire des rappels et de la remédiation</a:t>
          </a:r>
          <a:endParaRPr lang="fr-FR" sz="1400" kern="1200"/>
        </a:p>
      </dsp:txBody>
      <dsp:txXfrm>
        <a:off x="2356989" y="0"/>
        <a:ext cx="8748545" cy="1358824"/>
      </dsp:txXfrm>
    </dsp:sp>
    <dsp:sp modelId="{E853C8B7-FF4A-4664-AE61-2D31D8201F6E}">
      <dsp:nvSpPr>
        <dsp:cNvPr id="0" name=""/>
        <dsp:cNvSpPr/>
      </dsp:nvSpPr>
      <dsp:spPr>
        <a:xfrm>
          <a:off x="120012" y="13414"/>
          <a:ext cx="2252846" cy="133199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61" t="-6299" r="1261" b="-6299"/>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7FBDE8-2F28-44E7-BB4C-4006703532E8}">
      <dsp:nvSpPr>
        <dsp:cNvPr id="0" name=""/>
        <dsp:cNvSpPr/>
      </dsp:nvSpPr>
      <dsp:spPr>
        <a:xfrm>
          <a:off x="0" y="1494707"/>
          <a:ext cx="11105535" cy="1358824"/>
        </a:xfrm>
        <a:prstGeom prst="roundRect">
          <a:avLst>
            <a:gd name="adj" fmla="val 10000"/>
          </a:avLst>
        </a:prstGeom>
        <a:solidFill>
          <a:schemeClr val="accent3">
            <a:hueOff val="-2340318"/>
            <a:satOff val="0"/>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u="sng" kern="1200" smtClean="0">
              <a:solidFill>
                <a:schemeClr val="bg1"/>
              </a:solidFill>
            </a:rPr>
            <a:t>Evaluation à visée FORMATIVE</a:t>
          </a:r>
          <a:endParaRPr lang="fr-FR" sz="1800" b="1" u="sng" kern="1200">
            <a:solidFill>
              <a:schemeClr val="bg1"/>
            </a:solidFill>
          </a:endParaRPr>
        </a:p>
        <a:p>
          <a:pPr marL="114300" lvl="1" indent="-114300" algn="l" defTabSz="622300">
            <a:lnSpc>
              <a:spcPct val="90000"/>
            </a:lnSpc>
            <a:spcBef>
              <a:spcPct val="0"/>
            </a:spcBef>
            <a:spcAft>
              <a:spcPct val="15000"/>
            </a:spcAft>
            <a:buChar char="••"/>
          </a:pPr>
          <a:r>
            <a:rPr lang="fr-FR" sz="1400" kern="1200" smtClean="0"/>
            <a:t>Réalisée en cours d’apprentissage</a:t>
          </a:r>
          <a:endParaRPr lang="fr-FR" sz="1400" kern="1200"/>
        </a:p>
        <a:p>
          <a:pPr marL="114300" lvl="1" indent="-114300" algn="l" defTabSz="622300">
            <a:lnSpc>
              <a:spcPct val="90000"/>
            </a:lnSpc>
            <a:spcBef>
              <a:spcPct val="0"/>
            </a:spcBef>
            <a:spcAft>
              <a:spcPct val="15000"/>
            </a:spcAft>
            <a:buChar char="••"/>
          </a:pPr>
          <a:r>
            <a:rPr lang="fr-FR" sz="1400" kern="1200" smtClean="0"/>
            <a:t>Porte davantage sur des compétences en cours d’acquisition</a:t>
          </a:r>
          <a:endParaRPr lang="fr-FR" sz="1400" kern="1200"/>
        </a:p>
        <a:p>
          <a:pPr marL="114300" lvl="1" indent="-114300" algn="l" defTabSz="622300">
            <a:lnSpc>
              <a:spcPct val="90000"/>
            </a:lnSpc>
            <a:spcBef>
              <a:spcPct val="0"/>
            </a:spcBef>
            <a:spcAft>
              <a:spcPct val="15000"/>
            </a:spcAft>
            <a:buChar char="••"/>
          </a:pPr>
          <a:r>
            <a:rPr lang="fr-FR" sz="1400" kern="1200" smtClean="0"/>
            <a:t>Permet une régulation grâce à des stratégies de remédiation et des démarches réflexives</a:t>
          </a:r>
          <a:endParaRPr lang="fr-FR" sz="1400" kern="1200"/>
        </a:p>
      </dsp:txBody>
      <dsp:txXfrm>
        <a:off x="2356989" y="1494707"/>
        <a:ext cx="8748545" cy="1358824"/>
      </dsp:txXfrm>
    </dsp:sp>
    <dsp:sp modelId="{1BA3C2CF-D567-47C8-BDEF-0838BC242102}">
      <dsp:nvSpPr>
        <dsp:cNvPr id="0" name=""/>
        <dsp:cNvSpPr/>
      </dsp:nvSpPr>
      <dsp:spPr>
        <a:xfrm>
          <a:off x="120012" y="1508121"/>
          <a:ext cx="2252846" cy="133199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261" t="-172" r="1261" b="-172"/>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6B1C1BB-056B-46D6-8CBA-DCCE6FD6F7C7}">
      <dsp:nvSpPr>
        <dsp:cNvPr id="0" name=""/>
        <dsp:cNvSpPr/>
      </dsp:nvSpPr>
      <dsp:spPr>
        <a:xfrm>
          <a:off x="0" y="2989414"/>
          <a:ext cx="11105535" cy="1358824"/>
        </a:xfrm>
        <a:prstGeom prst="roundRect">
          <a:avLst>
            <a:gd name="adj" fmla="val 10000"/>
          </a:avLst>
        </a:prstGeom>
        <a:solidFill>
          <a:schemeClr val="accent3">
            <a:hueOff val="-4680636"/>
            <a:satOff val="0"/>
            <a:lumOff val="2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u="sng" kern="1200" smtClean="0">
              <a:solidFill>
                <a:schemeClr val="bg1"/>
              </a:solidFill>
            </a:rPr>
            <a:t>Evaluation SOMMATIVE</a:t>
          </a:r>
          <a:endParaRPr lang="fr-FR" sz="1800" b="1" u="sng" kern="1200">
            <a:solidFill>
              <a:schemeClr val="bg1"/>
            </a:solidFill>
          </a:endParaRPr>
        </a:p>
        <a:p>
          <a:pPr marL="114300" lvl="1" indent="-114300" algn="l" defTabSz="622300">
            <a:lnSpc>
              <a:spcPct val="90000"/>
            </a:lnSpc>
            <a:spcBef>
              <a:spcPct val="0"/>
            </a:spcBef>
            <a:spcAft>
              <a:spcPct val="15000"/>
            </a:spcAft>
            <a:buChar char="••"/>
          </a:pPr>
          <a:r>
            <a:rPr lang="fr-FR" sz="1400" kern="1200" smtClean="0"/>
            <a:t>Réalisée en fin d’apprentissage (après une séquence généralement)</a:t>
          </a:r>
          <a:endParaRPr lang="fr-FR" sz="1400" kern="1200"/>
        </a:p>
        <a:p>
          <a:pPr marL="114300" lvl="1" indent="-114300" algn="l" defTabSz="622300">
            <a:lnSpc>
              <a:spcPct val="90000"/>
            </a:lnSpc>
            <a:spcBef>
              <a:spcPct val="0"/>
            </a:spcBef>
            <a:spcAft>
              <a:spcPct val="15000"/>
            </a:spcAft>
            <a:buChar char="••"/>
          </a:pPr>
          <a:r>
            <a:rPr lang="fr-FR" sz="1400" kern="1200" smtClean="0"/>
            <a:t>Porte davantage sur des savoirs et savoir-faire travaillés préalablement</a:t>
          </a:r>
          <a:endParaRPr lang="fr-FR" sz="1400" kern="1200"/>
        </a:p>
        <a:p>
          <a:pPr marL="114300" lvl="1" indent="-114300" algn="l" defTabSz="622300">
            <a:lnSpc>
              <a:spcPct val="90000"/>
            </a:lnSpc>
            <a:spcBef>
              <a:spcPct val="0"/>
            </a:spcBef>
            <a:spcAft>
              <a:spcPct val="15000"/>
            </a:spcAft>
            <a:buChar char="••"/>
          </a:pPr>
          <a:r>
            <a:rPr lang="fr-FR" sz="1400" kern="1200" smtClean="0"/>
            <a:t>Fait le bilan des acquis</a:t>
          </a:r>
          <a:endParaRPr lang="fr-FR" sz="1400" kern="1200"/>
        </a:p>
        <a:p>
          <a:pPr marL="114300" lvl="1" indent="-114300" algn="l" defTabSz="622300">
            <a:lnSpc>
              <a:spcPct val="90000"/>
            </a:lnSpc>
            <a:spcBef>
              <a:spcPct val="0"/>
            </a:spcBef>
            <a:spcAft>
              <a:spcPct val="15000"/>
            </a:spcAft>
            <a:buChar char="••"/>
          </a:pPr>
          <a:r>
            <a:rPr lang="fr-FR" sz="1400" kern="1200" smtClean="0"/>
            <a:t>Permet également une régulation sous forme de remédiation et réflexif</a:t>
          </a:r>
          <a:endParaRPr lang="fr-FR" sz="1400" kern="1200"/>
        </a:p>
      </dsp:txBody>
      <dsp:txXfrm>
        <a:off x="2356989" y="2989414"/>
        <a:ext cx="8748545" cy="1358824"/>
      </dsp:txXfrm>
    </dsp:sp>
    <dsp:sp modelId="{DF0B0A44-9B44-4A1D-87F1-754F64D84EF1}">
      <dsp:nvSpPr>
        <dsp:cNvPr id="0" name=""/>
        <dsp:cNvSpPr/>
      </dsp:nvSpPr>
      <dsp:spPr>
        <a:xfrm>
          <a:off x="120012" y="3002828"/>
          <a:ext cx="2252846" cy="133199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1400BAC-3440-48F3-9632-981DE10DF3BA}">
      <dsp:nvSpPr>
        <dsp:cNvPr id="0" name=""/>
        <dsp:cNvSpPr/>
      </dsp:nvSpPr>
      <dsp:spPr>
        <a:xfrm>
          <a:off x="0" y="4484121"/>
          <a:ext cx="11105535" cy="1358824"/>
        </a:xfrm>
        <a:prstGeom prst="roundRect">
          <a:avLst>
            <a:gd name="adj" fmla="val 10000"/>
          </a:avLst>
        </a:prstGeom>
        <a:solidFill>
          <a:schemeClr val="accent3">
            <a:hueOff val="-7020954"/>
            <a:satOff val="0"/>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u="sng" kern="1200" smtClean="0">
              <a:solidFill>
                <a:schemeClr val="bg1"/>
              </a:solidFill>
            </a:rPr>
            <a:t>Evaluation CERTIFICATIVE</a:t>
          </a:r>
          <a:endParaRPr lang="fr-FR" sz="1800" b="1" u="sng" kern="1200">
            <a:solidFill>
              <a:schemeClr val="bg1"/>
            </a:solidFill>
          </a:endParaRPr>
        </a:p>
        <a:p>
          <a:pPr marL="114300" lvl="1" indent="-114300" algn="l" defTabSz="622300">
            <a:lnSpc>
              <a:spcPct val="90000"/>
            </a:lnSpc>
            <a:spcBef>
              <a:spcPct val="0"/>
            </a:spcBef>
            <a:spcAft>
              <a:spcPct val="15000"/>
            </a:spcAft>
            <a:buChar char="••"/>
          </a:pPr>
          <a:r>
            <a:rPr lang="fr-FR" sz="1400" kern="1200" smtClean="0"/>
            <a:t>Réalisée en fin de cycle (baccalauréat ou BTS)</a:t>
          </a:r>
          <a:endParaRPr lang="fr-FR" sz="1400" kern="1200"/>
        </a:p>
        <a:p>
          <a:pPr marL="114300" lvl="1" indent="-114300" algn="l" defTabSz="622300">
            <a:lnSpc>
              <a:spcPct val="90000"/>
            </a:lnSpc>
            <a:spcBef>
              <a:spcPct val="0"/>
            </a:spcBef>
            <a:spcAft>
              <a:spcPct val="15000"/>
            </a:spcAft>
            <a:buChar char="••"/>
          </a:pPr>
          <a:r>
            <a:rPr lang="fr-FR" sz="1400" kern="1200" smtClean="0"/>
            <a:t>Vise une reconnaissance institutionnelle des acquis en fin de cycle</a:t>
          </a:r>
          <a:endParaRPr lang="fr-FR" sz="1400" kern="1200"/>
        </a:p>
      </dsp:txBody>
      <dsp:txXfrm>
        <a:off x="2356989" y="4484121"/>
        <a:ext cx="8748545" cy="1358824"/>
      </dsp:txXfrm>
    </dsp:sp>
    <dsp:sp modelId="{91399591-C043-46AB-865D-A919203D259F}">
      <dsp:nvSpPr>
        <dsp:cNvPr id="0" name=""/>
        <dsp:cNvSpPr/>
      </dsp:nvSpPr>
      <dsp:spPr>
        <a:xfrm>
          <a:off x="148431" y="4497535"/>
          <a:ext cx="2196008" cy="1331996"/>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639" t="-73000" r="1639" b="-7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B0CF-CA19-49BE-BC62-38CC29F24212}">
      <dsp:nvSpPr>
        <dsp:cNvPr id="0" name=""/>
        <dsp:cNvSpPr/>
      </dsp:nvSpPr>
      <dsp:spPr>
        <a:xfrm>
          <a:off x="2131806" y="352213"/>
          <a:ext cx="4551680" cy="4551680"/>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u="sng" kern="1200" smtClean="0"/>
            <a:t>Activité</a:t>
          </a:r>
        </a:p>
        <a:p>
          <a:pPr lvl="0" algn="ctr" defTabSz="977900">
            <a:lnSpc>
              <a:spcPct val="90000"/>
            </a:lnSpc>
            <a:spcBef>
              <a:spcPct val="0"/>
            </a:spcBef>
            <a:spcAft>
              <a:spcPct val="35000"/>
            </a:spcAft>
          </a:pPr>
          <a:endParaRPr lang="fr-FR" sz="2200" kern="1200" smtClean="0"/>
        </a:p>
        <a:p>
          <a:pPr lvl="0" algn="ctr" defTabSz="977900">
            <a:lnSpc>
              <a:spcPct val="90000"/>
            </a:lnSpc>
            <a:spcBef>
              <a:spcPct val="0"/>
            </a:spcBef>
            <a:spcAft>
              <a:spcPct val="35000"/>
            </a:spcAft>
          </a:pPr>
          <a:endParaRPr lang="fr-FR" sz="2200" kern="1200"/>
        </a:p>
      </dsp:txBody>
      <dsp:txXfrm>
        <a:off x="4530650" y="1316736"/>
        <a:ext cx="1625600" cy="1354666"/>
      </dsp:txXfrm>
    </dsp:sp>
    <dsp:sp modelId="{A4DA65BF-9FF7-4DE2-8B29-7ABFE090290B}">
      <dsp:nvSpPr>
        <dsp:cNvPr id="0" name=""/>
        <dsp:cNvSpPr/>
      </dsp:nvSpPr>
      <dsp:spPr>
        <a:xfrm>
          <a:off x="2038063" y="514773"/>
          <a:ext cx="4551680" cy="4551680"/>
        </a:xfrm>
        <a:prstGeom prst="pie">
          <a:avLst>
            <a:gd name="adj1" fmla="val 1800000"/>
            <a:gd name="adj2" fmla="val 9000000"/>
          </a:avLst>
        </a:prstGeom>
        <a:solidFill>
          <a:schemeClr val="accent4">
            <a:hueOff val="-677408"/>
            <a:satOff val="-449"/>
            <a:lumOff val="5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u="sng" kern="1200" smtClean="0"/>
            <a:t>Situation</a:t>
          </a:r>
        </a:p>
        <a:p>
          <a:pPr lvl="0" algn="ctr" defTabSz="977900">
            <a:lnSpc>
              <a:spcPct val="90000"/>
            </a:lnSpc>
            <a:spcBef>
              <a:spcPct val="0"/>
            </a:spcBef>
            <a:spcAft>
              <a:spcPct val="35000"/>
            </a:spcAft>
          </a:pPr>
          <a:endParaRPr lang="fr-FR" sz="2200" kern="1200" smtClean="0"/>
        </a:p>
        <a:p>
          <a:pPr lvl="0" algn="ctr" defTabSz="977900">
            <a:lnSpc>
              <a:spcPct val="90000"/>
            </a:lnSpc>
            <a:spcBef>
              <a:spcPct val="0"/>
            </a:spcBef>
            <a:spcAft>
              <a:spcPct val="35000"/>
            </a:spcAft>
          </a:pPr>
          <a:endParaRPr lang="fr-FR" sz="2200" kern="1200"/>
        </a:p>
      </dsp:txBody>
      <dsp:txXfrm>
        <a:off x="3121796" y="3467946"/>
        <a:ext cx="2438400" cy="1192106"/>
      </dsp:txXfrm>
    </dsp:sp>
    <dsp:sp modelId="{685FEBD1-470C-465A-AA6D-65ADBE0AB2E5}">
      <dsp:nvSpPr>
        <dsp:cNvPr id="0" name=""/>
        <dsp:cNvSpPr/>
      </dsp:nvSpPr>
      <dsp:spPr>
        <a:xfrm>
          <a:off x="1944320" y="352213"/>
          <a:ext cx="4551680" cy="4551680"/>
        </a:xfrm>
        <a:prstGeom prst="pie">
          <a:avLst>
            <a:gd name="adj1" fmla="val 9000000"/>
            <a:gd name="adj2" fmla="val 16200000"/>
          </a:avLst>
        </a:prstGeom>
        <a:solidFill>
          <a:schemeClr val="accent4">
            <a:hueOff val="-1354816"/>
            <a:satOff val="-897"/>
            <a:lumOff val="1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u="sng" kern="1200" smtClean="0"/>
            <a:t>Tâche</a:t>
          </a:r>
        </a:p>
        <a:p>
          <a:pPr lvl="0" algn="ctr" defTabSz="977900">
            <a:lnSpc>
              <a:spcPct val="90000"/>
            </a:lnSpc>
            <a:spcBef>
              <a:spcPct val="0"/>
            </a:spcBef>
            <a:spcAft>
              <a:spcPct val="35000"/>
            </a:spcAft>
          </a:pPr>
          <a:endParaRPr lang="fr-FR" sz="2200" kern="1200" smtClean="0"/>
        </a:p>
        <a:p>
          <a:pPr lvl="0" algn="ctr" defTabSz="977900">
            <a:lnSpc>
              <a:spcPct val="90000"/>
            </a:lnSpc>
            <a:spcBef>
              <a:spcPct val="0"/>
            </a:spcBef>
            <a:spcAft>
              <a:spcPct val="35000"/>
            </a:spcAft>
          </a:pPr>
          <a:endParaRPr lang="fr-FR" sz="2200" kern="1200"/>
        </a:p>
      </dsp:txBody>
      <dsp:txXfrm>
        <a:off x="2471556" y="1316736"/>
        <a:ext cx="1625600" cy="1354666"/>
      </dsp:txXfrm>
    </dsp:sp>
    <dsp:sp modelId="{11440020-A9D9-4F81-87D1-49971E31A15E}">
      <dsp:nvSpPr>
        <dsp:cNvPr id="0" name=""/>
        <dsp:cNvSpPr/>
      </dsp:nvSpPr>
      <dsp:spPr>
        <a:xfrm>
          <a:off x="1850411" y="70442"/>
          <a:ext cx="5115221" cy="5115221"/>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29F6D2A-21B7-4C00-A8E4-7AC089C09ECA}">
      <dsp:nvSpPr>
        <dsp:cNvPr id="0" name=""/>
        <dsp:cNvSpPr/>
      </dsp:nvSpPr>
      <dsp:spPr>
        <a:xfrm>
          <a:off x="1756292" y="232714"/>
          <a:ext cx="5115221" cy="5115221"/>
        </a:xfrm>
        <a:prstGeom prst="circularArrow">
          <a:avLst>
            <a:gd name="adj1" fmla="val 5085"/>
            <a:gd name="adj2" fmla="val 327528"/>
            <a:gd name="adj3" fmla="val 8671970"/>
            <a:gd name="adj4" fmla="val 1800502"/>
            <a:gd name="adj5" fmla="val 5932"/>
          </a:avLst>
        </a:prstGeom>
        <a:solidFill>
          <a:schemeClr val="accent4">
            <a:hueOff val="-677408"/>
            <a:satOff val="-449"/>
            <a:lumOff val="55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AA675DB-81B0-4D1A-99E3-4C881BE14E15}">
      <dsp:nvSpPr>
        <dsp:cNvPr id="0" name=""/>
        <dsp:cNvSpPr/>
      </dsp:nvSpPr>
      <dsp:spPr>
        <a:xfrm>
          <a:off x="1662174" y="70442"/>
          <a:ext cx="5115221" cy="5115221"/>
        </a:xfrm>
        <a:prstGeom prst="circularArrow">
          <a:avLst>
            <a:gd name="adj1" fmla="val 5085"/>
            <a:gd name="adj2" fmla="val 327528"/>
            <a:gd name="adj3" fmla="val 15873039"/>
            <a:gd name="adj4" fmla="val 9000000"/>
            <a:gd name="adj5" fmla="val 5932"/>
          </a:avLst>
        </a:prstGeom>
        <a:solidFill>
          <a:schemeClr val="accent4">
            <a:hueOff val="-1354816"/>
            <a:satOff val="-897"/>
            <a:lumOff val="1117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2E33E-B28F-4999-A0F2-587D9B44E240}">
      <dsp:nvSpPr>
        <dsp:cNvPr id="0" name=""/>
        <dsp:cNvSpPr/>
      </dsp:nvSpPr>
      <dsp:spPr>
        <a:xfrm>
          <a:off x="2472817" y="0"/>
          <a:ext cx="6456858" cy="6442363"/>
        </a:xfrm>
        <a:prstGeom prst="quadArrow">
          <a:avLst>
            <a:gd name="adj1" fmla="val 2000"/>
            <a:gd name="adj2" fmla="val 4000"/>
            <a:gd name="adj3" fmla="val 5000"/>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5BB480E-6349-47DB-8E61-16339518EE66}">
      <dsp:nvSpPr>
        <dsp:cNvPr id="0" name=""/>
        <dsp:cNvSpPr/>
      </dsp:nvSpPr>
      <dsp:spPr>
        <a:xfrm>
          <a:off x="2721834" y="350619"/>
          <a:ext cx="2576945" cy="2576945"/>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smtClean="0"/>
            <a:t>est un des jalons pédagogiques du processus d’apprentissage</a:t>
          </a:r>
          <a:endParaRPr lang="fr-FR" sz="2200" kern="1200"/>
        </a:p>
      </dsp:txBody>
      <dsp:txXfrm>
        <a:off x="2847630" y="476415"/>
        <a:ext cx="2325353" cy="2325353"/>
      </dsp:txXfrm>
    </dsp:sp>
    <dsp:sp modelId="{B66BDD46-FA14-41D7-8C5D-7F0D3531921B}">
      <dsp:nvSpPr>
        <dsp:cNvPr id="0" name=""/>
        <dsp:cNvSpPr/>
      </dsp:nvSpPr>
      <dsp:spPr>
        <a:xfrm>
          <a:off x="6059468" y="350619"/>
          <a:ext cx="2576945" cy="2576945"/>
        </a:xfrm>
        <a:prstGeom prst="roundRect">
          <a:avLst/>
        </a:prstGeom>
        <a:solidFill>
          <a:schemeClr val="accent3">
            <a:hueOff val="-2340318"/>
            <a:satOff val="0"/>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smtClean="0"/>
            <a:t>n’est pas une sanction (évaluation positive)</a:t>
          </a:r>
          <a:endParaRPr lang="fr-FR" sz="2200" kern="1200"/>
        </a:p>
      </dsp:txBody>
      <dsp:txXfrm>
        <a:off x="6185264" y="476415"/>
        <a:ext cx="2325353" cy="2325353"/>
      </dsp:txXfrm>
    </dsp:sp>
    <dsp:sp modelId="{716509B4-4FC3-4D8B-8F1B-3361AAF3155D}">
      <dsp:nvSpPr>
        <dsp:cNvPr id="0" name=""/>
        <dsp:cNvSpPr/>
      </dsp:nvSpPr>
      <dsp:spPr>
        <a:xfrm>
          <a:off x="2692354" y="3565873"/>
          <a:ext cx="2576945" cy="2576945"/>
        </a:xfrm>
        <a:prstGeom prst="roundRect">
          <a:avLst/>
        </a:prstGeom>
        <a:solidFill>
          <a:schemeClr val="accent3">
            <a:hueOff val="-4680636"/>
            <a:satOff val="0"/>
            <a:lumOff val="2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smtClean="0"/>
            <a:t>est un temps pédagogique essentiel pour constater les acquis mais aussi permettre des remédiations</a:t>
          </a:r>
          <a:endParaRPr lang="fr-FR" sz="2200" kern="1200"/>
        </a:p>
      </dsp:txBody>
      <dsp:txXfrm>
        <a:off x="2818150" y="3691669"/>
        <a:ext cx="2325353" cy="2325353"/>
      </dsp:txXfrm>
    </dsp:sp>
    <dsp:sp modelId="{8E40017D-E132-4B3D-89F0-EFAD6A863FF6}">
      <dsp:nvSpPr>
        <dsp:cNvPr id="0" name=""/>
        <dsp:cNvSpPr/>
      </dsp:nvSpPr>
      <dsp:spPr>
        <a:xfrm>
          <a:off x="6088974" y="3490910"/>
          <a:ext cx="2576945" cy="2576945"/>
        </a:xfrm>
        <a:prstGeom prst="roundRect">
          <a:avLst/>
        </a:prstGeom>
        <a:solidFill>
          <a:schemeClr val="accent3">
            <a:hueOff val="-7020954"/>
            <a:satOff val="0"/>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smtClean="0"/>
            <a:t>se</a:t>
          </a:r>
          <a:r>
            <a:rPr lang="fr-FR" sz="2200" kern="1200" baseline="0" smtClean="0"/>
            <a:t> fait à des temps différents (au début, en cours, à la fin d’une séquence)</a:t>
          </a:r>
          <a:endParaRPr lang="fr-FR" sz="2200" kern="1200"/>
        </a:p>
      </dsp:txBody>
      <dsp:txXfrm>
        <a:off x="6214770" y="3616706"/>
        <a:ext cx="2325353" cy="23253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0F5F5-7037-47B8-8690-D819AEC8D357}" type="datetimeFigureOut">
              <a:rPr lang="fr-FR" smtClean="0"/>
              <a:t>19/08/2022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41C60-E656-4CD6-A1E4-4BF853FCE463}" type="slidenum">
              <a:rPr lang="fr-FR" smtClean="0"/>
              <a:t>‹N°›</a:t>
            </a:fld>
            <a:endParaRPr lang="fr-FR"/>
          </a:p>
        </p:txBody>
      </p:sp>
    </p:spTree>
    <p:extLst>
      <p:ext uri="{BB962C8B-B14F-4D97-AF65-F5344CB8AC3E}">
        <p14:creationId xmlns:p14="http://schemas.microsoft.com/office/powerpoint/2010/main" val="161391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361546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102879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62857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337641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401175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149600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22186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41030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396811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191271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8/19/2022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35733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8/19/2022</a:t>
            </a:fld>
            <a:endParaRPr lang="en-US"/>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‹N°›</a:t>
            </a:fld>
            <a:endParaRPr lang="en-US" sz="1000"/>
          </a:p>
        </p:txBody>
      </p:sp>
    </p:spTree>
    <p:extLst>
      <p:ext uri="{BB962C8B-B14F-4D97-AF65-F5344CB8AC3E}">
        <p14:creationId xmlns:p14="http://schemas.microsoft.com/office/powerpoint/2010/main" val="3300547239"/>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hyperlink" Target="https://pedagogie.ac-rennes.fr/spip.php?article5161" TargetMode="External"/><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centre-alain-savary.ens-lyon.fr/CAS/education-prioritaire/ressources/theme-2-perspectives-relatives-a-laccompagnement-et-a-la-formation/que-signifie-ab-evaluer-les-eleves-b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entre-alain-savary.ens-lyon.fr/CAS/education-prioritaire/ressources/theme-2-perspectives-relatives-a-laccompagnement-et-a-la-formation/que-signifie-ab-evaluer-les-eleves-bb"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veille-et-analyses.ens-lyon.fr/DA-Veille/76-juin-2012.pdf"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http://ife.ens-lyon.fr/AccEPT_AutourDeLaCompetence/co/03_methodo_04_CompInSituatio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irn.info/revue-le-travail-humain-2011-1-page-1.htm?contenu=article"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97">
            <a:extLst>
              <a:ext uri="{FF2B5EF4-FFF2-40B4-BE49-F238E27FC236}">
                <a16:creationId xmlns:a16="http://schemas.microsoft.com/office/drawing/2014/main" id="{EB9B5A19-3592-48E2-BC31-90E092BD6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99">
            <a:extLst>
              <a:ext uri="{FF2B5EF4-FFF2-40B4-BE49-F238E27FC236}">
                <a16:creationId xmlns:a16="http://schemas.microsoft.com/office/drawing/2014/main" id="{E2548C40-4C00-4E91-BFA6-84B4D66225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1" name="Rectangle 100">
              <a:extLst>
                <a:ext uri="{FF2B5EF4-FFF2-40B4-BE49-F238E27FC236}">
                  <a16:creationId xmlns:a16="http://schemas.microsoft.com/office/drawing/2014/main" id="{B6EE6BCA-C84E-4BED-B084-F599F7EE689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733246" y="906869"/>
              <a:ext cx="375139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01">
              <a:extLst>
                <a:ext uri="{FF2B5EF4-FFF2-40B4-BE49-F238E27FC236}">
                  <a16:creationId xmlns:a16="http://schemas.microsoft.com/office/drawing/2014/main" id="{24695526-4BAA-4EFE-91C1-1E446117C0C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00DF9B86-7987-40DC-85D6-479F5A2E87C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03">
              <a:extLst>
                <a:ext uri="{FF2B5EF4-FFF2-40B4-BE49-F238E27FC236}">
                  <a16:creationId xmlns:a16="http://schemas.microsoft.com/office/drawing/2014/main" id="{A5465368-1AF5-43D6-BAD2-6BE8B04D94C7}"/>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09" name="Rectangle 108">
                <a:extLst>
                  <a:ext uri="{FF2B5EF4-FFF2-40B4-BE49-F238E27FC236}">
                    <a16:creationId xmlns:a16="http://schemas.microsoft.com/office/drawing/2014/main" id="{CEB28D27-BDED-4D8C-94FC-58E93235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7AC833D-449C-45F4-9851-216F3681F2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09528AAE-A1EB-446C-81BE-BA5E4490E4E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07" name="Rectangle 106">
                <a:extLst>
                  <a:ext uri="{FF2B5EF4-FFF2-40B4-BE49-F238E27FC236}">
                    <a16:creationId xmlns:a16="http://schemas.microsoft.com/office/drawing/2014/main" id="{9F7C0F2C-B581-402B-B4C4-6DFB713149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56A6B0D-707F-420B-BF4D-2CB60CCCA0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F8B7A59E-D61A-4BEB-A38A-1E8E5EBB837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DD99E1B6-CBC4-4306-9DFC-847D6D135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re 1"/>
          <p:cNvSpPr>
            <a:spLocks noGrp="1"/>
          </p:cNvSpPr>
          <p:nvPr>
            <p:ph type="ctrTitle"/>
          </p:nvPr>
        </p:nvSpPr>
        <p:spPr>
          <a:xfrm>
            <a:off x="540000" y="2250905"/>
            <a:ext cx="4500561" cy="3195891"/>
          </a:xfrm>
        </p:spPr>
        <p:txBody>
          <a:bodyPr>
            <a:normAutofit/>
          </a:bodyPr>
          <a:lstStyle/>
          <a:p>
            <a:pPr algn="ctr"/>
            <a:r>
              <a:rPr lang="fr-FR" sz="7500">
                <a:latin typeface="Calibri"/>
                <a:cs typeface="Calibri Light"/>
              </a:rPr>
              <a:t>Module de formation </a:t>
            </a:r>
            <a:br>
              <a:rPr lang="fr-FR" sz="7500">
                <a:latin typeface="Calibri"/>
                <a:cs typeface="Calibri Light"/>
              </a:rPr>
            </a:br>
            <a:r>
              <a:rPr lang="fr-FR" sz="7500" smtClean="0">
                <a:latin typeface="Calibri Light"/>
                <a:cs typeface="Calibri Light"/>
              </a:rPr>
              <a:t>n°4</a:t>
            </a:r>
            <a:endParaRPr lang="fr-FR" sz="7500">
              <a:latin typeface="Calibri Light"/>
              <a:cs typeface="Calibri Light"/>
            </a:endParaRPr>
          </a:p>
        </p:txBody>
      </p:sp>
      <p:sp>
        <p:nvSpPr>
          <p:cNvPr id="3" name="Sous-titre 2"/>
          <p:cNvSpPr>
            <a:spLocks noGrp="1"/>
          </p:cNvSpPr>
          <p:nvPr>
            <p:ph type="subTitle" idx="1"/>
          </p:nvPr>
        </p:nvSpPr>
        <p:spPr>
          <a:xfrm>
            <a:off x="2379561" y="358965"/>
            <a:ext cx="3292862" cy="702023"/>
          </a:xfrm>
        </p:spPr>
        <p:txBody>
          <a:bodyPr vert="horz" lIns="91440" tIns="45720" rIns="91440" bIns="45720" rtlCol="0" anchor="t">
            <a:normAutofit/>
          </a:bodyPr>
          <a:lstStyle/>
          <a:p>
            <a:r>
              <a:rPr lang="fr-FR" b="1">
                <a:solidFill>
                  <a:srgbClr val="FFFF00"/>
                </a:solidFill>
              </a:rPr>
              <a:t>Economie &amp; gestion</a:t>
            </a:r>
          </a:p>
        </p:txBody>
      </p:sp>
      <p:pic>
        <p:nvPicPr>
          <p:cNvPr id="4" name="Picture 3">
            <a:extLst>
              <a:ext uri="{FF2B5EF4-FFF2-40B4-BE49-F238E27FC236}">
                <a16:creationId xmlns:a16="http://schemas.microsoft.com/office/drawing/2014/main" id="{54C65ED2-CD71-6513-08F6-2B4C7E035DB7}"/>
              </a:ext>
            </a:extLst>
          </p:cNvPr>
          <p:cNvPicPr>
            <a:picLocks noChangeAspect="1"/>
          </p:cNvPicPr>
          <p:nvPr/>
        </p:nvPicPr>
        <p:blipFill rotWithShape="1">
          <a:blip r:embed="rId2"/>
          <a:srcRect l="15308" r="21965" b="-1"/>
          <a:stretch/>
        </p:blipFill>
        <p:spPr>
          <a:xfrm>
            <a:off x="5747424" y="10"/>
            <a:ext cx="6444576" cy="6857990"/>
          </a:xfrm>
          <a:prstGeom prst="rect">
            <a:avLst/>
          </a:prstGeom>
        </p:spPr>
      </p:pic>
      <p:pic>
        <p:nvPicPr>
          <p:cNvPr id="5" name="Picture 5">
            <a:extLst>
              <a:ext uri="{FF2B5EF4-FFF2-40B4-BE49-F238E27FC236}">
                <a16:creationId xmlns:a16="http://schemas.microsoft.com/office/drawing/2014/main" id="{38C2E8F2-6FC7-5C7C-FA82-4C1B75E29412}"/>
              </a:ext>
            </a:extLst>
          </p:cNvPr>
          <p:cNvPicPr>
            <a:picLocks noChangeAspect="1"/>
          </p:cNvPicPr>
          <p:nvPr/>
        </p:nvPicPr>
        <p:blipFill>
          <a:blip r:embed="rId3"/>
          <a:stretch>
            <a:fillRect/>
          </a:stretch>
        </p:blipFill>
        <p:spPr>
          <a:xfrm>
            <a:off x="68642" y="44357"/>
            <a:ext cx="2242277" cy="13312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7136F568-DECE-6B1B-267B-CB450E9EB228}"/>
              </a:ext>
            </a:extLst>
          </p:cNvPr>
          <p:cNvSpPr txBox="1"/>
          <p:nvPr/>
        </p:nvSpPr>
        <p:spPr>
          <a:xfrm>
            <a:off x="496092" y="5531735"/>
            <a:ext cx="4540138" cy="584775"/>
          </a:xfrm>
          <a:prstGeom prst="rect">
            <a:avLst/>
          </a:prstGeom>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Tree>
    <p:extLst>
      <p:ext uri="{BB962C8B-B14F-4D97-AF65-F5344CB8AC3E}">
        <p14:creationId xmlns:p14="http://schemas.microsoft.com/office/powerpoint/2010/main" val="378408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737419" y="101630"/>
            <a:ext cx="11282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smtClean="0"/>
              <a:t>Focus sur </a:t>
            </a:r>
            <a:r>
              <a:rPr lang="fr-FR" sz="5400" smtClean="0"/>
              <a:t>l’évaluation des compétences</a:t>
            </a:r>
            <a:endParaRPr lang="fr-FR" sz="5400"/>
          </a:p>
        </p:txBody>
      </p:sp>
      <p:grpSp>
        <p:nvGrpSpPr>
          <p:cNvPr id="12" name="Groupe 11"/>
          <p:cNvGrpSpPr/>
          <p:nvPr/>
        </p:nvGrpSpPr>
        <p:grpSpPr>
          <a:xfrm>
            <a:off x="-1055236" y="1085629"/>
            <a:ext cx="8627807" cy="5418667"/>
            <a:chOff x="-825911" y="1085629"/>
            <a:chExt cx="8627807" cy="5418667"/>
          </a:xfrm>
        </p:grpSpPr>
        <p:graphicFrame>
          <p:nvGraphicFramePr>
            <p:cNvPr id="6" name="Diagramme 5"/>
            <p:cNvGraphicFramePr/>
            <p:nvPr>
              <p:extLst>
                <p:ext uri="{D42A27DB-BD31-4B8C-83A1-F6EECF244321}">
                  <p14:modId xmlns:p14="http://schemas.microsoft.com/office/powerpoint/2010/main" val="3195352357"/>
                </p:ext>
              </p:extLst>
            </p:nvPr>
          </p:nvGraphicFramePr>
          <p:xfrm>
            <a:off x="-825911" y="1085629"/>
            <a:ext cx="86278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1410687" y="2816940"/>
              <a:ext cx="1873045" cy="1077218"/>
            </a:xfrm>
            <a:prstGeom prst="rect">
              <a:avLst/>
            </a:prstGeom>
            <a:noFill/>
          </p:spPr>
          <p:txBody>
            <a:bodyPr wrap="square" rtlCol="0">
              <a:spAutoFit/>
            </a:bodyPr>
            <a:lstStyle/>
            <a:p>
              <a:pPr algn="ctr"/>
              <a:r>
                <a:rPr lang="fr-FR" sz="1600" smtClean="0"/>
                <a:t>= but à atteindre + les conditions dans lesquelles il doit être atteint</a:t>
              </a:r>
              <a:endParaRPr lang="fr-FR" sz="1600"/>
            </a:p>
          </p:txBody>
        </p:sp>
        <p:sp>
          <p:nvSpPr>
            <p:cNvPr id="14" name="ZoneTexte 13"/>
            <p:cNvSpPr txBox="1"/>
            <p:nvPr/>
          </p:nvSpPr>
          <p:spPr>
            <a:xfrm>
              <a:off x="3636297" y="2767278"/>
              <a:ext cx="2056581" cy="1323439"/>
            </a:xfrm>
            <a:prstGeom prst="rect">
              <a:avLst/>
            </a:prstGeom>
            <a:noFill/>
          </p:spPr>
          <p:txBody>
            <a:bodyPr wrap="square" rtlCol="0">
              <a:spAutoFit/>
            </a:bodyPr>
            <a:lstStyle/>
            <a:p>
              <a:pPr algn="ctr"/>
              <a:r>
                <a:rPr lang="fr-FR" sz="1600" smtClean="0"/>
                <a:t>= tout ce qui est mis en œuvre (actions + opérations) par l’élève pour exé- cuter la tâche</a:t>
              </a:r>
              <a:endParaRPr lang="fr-FR" sz="1600"/>
            </a:p>
          </p:txBody>
        </p:sp>
        <p:sp>
          <p:nvSpPr>
            <p:cNvPr id="15" name="ZoneTexte 14"/>
            <p:cNvSpPr txBox="1"/>
            <p:nvPr/>
          </p:nvSpPr>
          <p:spPr>
            <a:xfrm>
              <a:off x="2190134" y="4905789"/>
              <a:ext cx="2595716" cy="1077218"/>
            </a:xfrm>
            <a:prstGeom prst="rect">
              <a:avLst/>
            </a:prstGeom>
            <a:noFill/>
          </p:spPr>
          <p:txBody>
            <a:bodyPr wrap="square" rtlCol="0">
              <a:spAutoFit/>
            </a:bodyPr>
            <a:lstStyle/>
            <a:p>
              <a:pPr algn="ctr"/>
              <a:r>
                <a:rPr lang="fr-FR" sz="1600" smtClean="0"/>
                <a:t>Autrement dit « contexte » ou ensemble d’éléments physiques, sociaux et artéfactuels</a:t>
              </a:r>
              <a:endParaRPr lang="fr-FR" sz="1600"/>
            </a:p>
          </p:txBody>
        </p:sp>
      </p:grpSp>
      <p:pic>
        <p:nvPicPr>
          <p:cNvPr id="17" name="Picture 2" descr="Afficher l’image source"/>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6655" y="1227425"/>
            <a:ext cx="2177945" cy="1847206"/>
          </a:xfrm>
          <a:prstGeom prst="ellipse">
            <a:avLst/>
          </a:prstGeom>
          <a:solidFill>
            <a:schemeClr val="accent1">
              <a:alpha val="84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16" name="Accolade fermante 15"/>
          <p:cNvSpPr/>
          <p:nvPr/>
        </p:nvSpPr>
        <p:spPr>
          <a:xfrm>
            <a:off x="5487110" y="1227425"/>
            <a:ext cx="696720" cy="5055388"/>
          </a:xfrm>
          <a:prstGeom prst="rightBrace">
            <a:avLst>
              <a:gd name="adj1" fmla="val 21748"/>
              <a:gd name="adj2" fmla="val 20369"/>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Légende encadrée avec une bordure 1 17"/>
          <p:cNvSpPr/>
          <p:nvPr/>
        </p:nvSpPr>
        <p:spPr>
          <a:xfrm>
            <a:off x="8996517" y="1450842"/>
            <a:ext cx="2802193" cy="1262643"/>
          </a:xfrm>
          <a:prstGeom prst="accentBorderCallout1">
            <a:avLst>
              <a:gd name="adj1" fmla="val 18750"/>
              <a:gd name="adj2" fmla="val -8333"/>
              <a:gd name="adj3" fmla="val 21958"/>
              <a:gd name="adj4" fmla="val -40965"/>
            </a:avLst>
          </a:prstGeom>
          <a:solidFill>
            <a:schemeClr val="tx1"/>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bg1"/>
                </a:solidFill>
              </a:rPr>
              <a:t>Faire un apprentissage par compétence(s) nécessite donc :</a:t>
            </a:r>
            <a:endParaRPr lang="fr-FR">
              <a:solidFill>
                <a:schemeClr val="bg1"/>
              </a:solidFill>
            </a:endParaRPr>
          </a:p>
        </p:txBody>
      </p:sp>
      <p:sp>
        <p:nvSpPr>
          <p:cNvPr id="21" name="ZoneTexte 20"/>
          <p:cNvSpPr txBox="1"/>
          <p:nvPr/>
        </p:nvSpPr>
        <p:spPr>
          <a:xfrm>
            <a:off x="7927331" y="3281549"/>
            <a:ext cx="4264669" cy="3416320"/>
          </a:xfrm>
          <a:prstGeom prst="rect">
            <a:avLst/>
          </a:prstGeom>
          <a:noFill/>
        </p:spPr>
        <p:txBody>
          <a:bodyPr wrap="square" rtlCol="0">
            <a:spAutoFit/>
          </a:bodyPr>
          <a:lstStyle/>
          <a:p>
            <a:pPr marL="285750" indent="-285750" algn="just">
              <a:buFont typeface="Wingdings" panose="05000000000000000000" pitchFamily="2" charset="2"/>
              <a:buChar char="ü"/>
            </a:pPr>
            <a:r>
              <a:rPr lang="fr-FR" b="1">
                <a:solidFill>
                  <a:srgbClr val="00B0F0"/>
                </a:solidFill>
              </a:rPr>
              <a:t>u</a:t>
            </a:r>
            <a:r>
              <a:rPr lang="fr-FR" b="1" smtClean="0">
                <a:solidFill>
                  <a:srgbClr val="00B0F0"/>
                </a:solidFill>
              </a:rPr>
              <a:t>ne identifiction </a:t>
            </a:r>
            <a:r>
              <a:rPr lang="fr-FR" smtClean="0"/>
              <a:t>précise et explicitée de la / des compétence(s) abordée(s) ;</a:t>
            </a:r>
          </a:p>
          <a:p>
            <a:pPr marL="342900" indent="-342900" algn="just">
              <a:buFont typeface="Wingdings" panose="05000000000000000000" pitchFamily="2" charset="2"/>
              <a:buChar char="ü"/>
            </a:pPr>
            <a:r>
              <a:rPr lang="fr-FR" b="1">
                <a:solidFill>
                  <a:schemeClr val="accent4">
                    <a:lumMod val="60000"/>
                    <a:lumOff val="40000"/>
                  </a:schemeClr>
                </a:solidFill>
              </a:rPr>
              <a:t>n</a:t>
            </a:r>
            <a:r>
              <a:rPr lang="fr-FR" b="1" smtClean="0">
                <a:solidFill>
                  <a:schemeClr val="accent4">
                    <a:lumMod val="60000"/>
                    <a:lumOff val="40000"/>
                  </a:schemeClr>
                </a:solidFill>
              </a:rPr>
              <a:t>on pas une situation </a:t>
            </a:r>
            <a:r>
              <a:rPr lang="fr-FR" smtClean="0"/>
              <a:t>mais des situations proches tout en étant suffisamment différentes pour que l’élève ait à réfléchir préalablement aux conditions de réalisation ;</a:t>
            </a:r>
          </a:p>
          <a:p>
            <a:pPr marL="342900" indent="-342900" algn="just">
              <a:buFont typeface="Wingdings" panose="05000000000000000000" pitchFamily="2" charset="2"/>
              <a:buChar char="ü"/>
            </a:pPr>
            <a:r>
              <a:rPr lang="fr-FR" b="1" smtClean="0">
                <a:solidFill>
                  <a:srgbClr val="00FF00"/>
                </a:solidFill>
              </a:rPr>
              <a:t>et un accompagnement </a:t>
            </a:r>
            <a:r>
              <a:rPr lang="fr-FR" smtClean="0"/>
              <a:t>pas uniquement centré sur le résultat attendu mais aussi sur les processus intellectuels mobilisés. </a:t>
            </a:r>
            <a:endParaRPr lang="fr-FR"/>
          </a:p>
        </p:txBody>
      </p:sp>
    </p:spTree>
    <p:extLst>
      <p:ext uri="{BB962C8B-B14F-4D97-AF65-F5344CB8AC3E}">
        <p14:creationId xmlns:p14="http://schemas.microsoft.com/office/powerpoint/2010/main" val="2647004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737419" y="101630"/>
            <a:ext cx="11282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smtClean="0"/>
              <a:t>Focus sur </a:t>
            </a:r>
            <a:r>
              <a:rPr lang="fr-FR" sz="5400" smtClean="0"/>
              <a:t>l’évaluation des compétences</a:t>
            </a:r>
            <a:endParaRPr lang="fr-FR" sz="5400"/>
          </a:p>
        </p:txBody>
      </p:sp>
      <p:pic>
        <p:nvPicPr>
          <p:cNvPr id="17" name="Picture 2" descr="Afficher l’image source"/>
          <p:cNvPicPr>
            <a:picLocks noChangeAspect="1" noChangeArrowheads="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7419" y="873077"/>
            <a:ext cx="1768197" cy="1499682"/>
          </a:xfrm>
          <a:prstGeom prst="ellipse">
            <a:avLst/>
          </a:prstGeom>
          <a:solidFill>
            <a:schemeClr val="accent3">
              <a:alpha val="84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18" name="Légende encadrée avec une bordure 1 17"/>
          <p:cNvSpPr/>
          <p:nvPr/>
        </p:nvSpPr>
        <p:spPr>
          <a:xfrm>
            <a:off x="2903830" y="1215520"/>
            <a:ext cx="7846140" cy="692479"/>
          </a:xfrm>
          <a:prstGeom prst="accentBorderCallout1">
            <a:avLst>
              <a:gd name="adj1" fmla="val 23422"/>
              <a:gd name="adj2" fmla="val -2130"/>
              <a:gd name="adj3" fmla="val -3187"/>
              <a:gd name="adj4" fmla="val -13897"/>
            </a:avLst>
          </a:prstGeom>
          <a:solidFill>
            <a:schemeClr val="tx1"/>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bg1"/>
                </a:solidFill>
              </a:rPr>
              <a:t>Et pour finir, l’évaluation des compétences est donc fortement imprégnée des spécificités abordées dans les trois diapositives précédentes à savoir : </a:t>
            </a:r>
            <a:endParaRPr lang="fr-FR">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106246655"/>
              </p:ext>
            </p:extLst>
          </p:nvPr>
        </p:nvGraphicFramePr>
        <p:xfrm>
          <a:off x="1368323" y="2730371"/>
          <a:ext cx="10651612" cy="2011680"/>
        </p:xfrm>
        <a:graphic>
          <a:graphicData uri="http://schemas.openxmlformats.org/drawingml/2006/table">
            <a:tbl>
              <a:tblPr firstRow="1" bandRow="1">
                <a:tableStyleId>{8799B23B-EC83-4686-B30A-512413B5E67A}</a:tableStyleId>
              </a:tblPr>
              <a:tblGrid>
                <a:gridCol w="2662903">
                  <a:extLst>
                    <a:ext uri="{9D8B030D-6E8A-4147-A177-3AD203B41FA5}">
                      <a16:colId xmlns:a16="http://schemas.microsoft.com/office/drawing/2014/main" val="234038623"/>
                    </a:ext>
                  </a:extLst>
                </a:gridCol>
                <a:gridCol w="2662903">
                  <a:extLst>
                    <a:ext uri="{9D8B030D-6E8A-4147-A177-3AD203B41FA5}">
                      <a16:colId xmlns:a16="http://schemas.microsoft.com/office/drawing/2014/main" val="1474320034"/>
                    </a:ext>
                  </a:extLst>
                </a:gridCol>
                <a:gridCol w="2662903">
                  <a:extLst>
                    <a:ext uri="{9D8B030D-6E8A-4147-A177-3AD203B41FA5}">
                      <a16:colId xmlns:a16="http://schemas.microsoft.com/office/drawing/2014/main" val="4176250080"/>
                    </a:ext>
                  </a:extLst>
                </a:gridCol>
                <a:gridCol w="2662903">
                  <a:extLst>
                    <a:ext uri="{9D8B030D-6E8A-4147-A177-3AD203B41FA5}">
                      <a16:colId xmlns:a16="http://schemas.microsoft.com/office/drawing/2014/main" val="983214457"/>
                    </a:ext>
                  </a:extLst>
                </a:gridCol>
              </a:tblGrid>
              <a:tr h="370840">
                <a:tc>
                  <a:txBody>
                    <a:bodyPr/>
                    <a:lstStyle/>
                    <a:p>
                      <a:pPr algn="ctr"/>
                      <a:r>
                        <a:rPr lang="fr-FR" smtClean="0"/>
                        <a:t>Le sujet d’évaluation doit proposé une situation à investiguer claire et non similaire à des situations vues lors</a:t>
                      </a:r>
                      <a:r>
                        <a:rPr lang="fr-FR" baseline="0" smtClean="0"/>
                        <a:t> de la phase d’apprentissage</a:t>
                      </a:r>
                      <a:endParaRPr lang="fr-FR"/>
                    </a:p>
                  </a:txBody>
                  <a:tcPr>
                    <a:solidFill>
                      <a:srgbClr val="00B0F0"/>
                    </a:solidFill>
                  </a:tcPr>
                </a:tc>
                <a:tc>
                  <a:txBody>
                    <a:bodyPr/>
                    <a:lstStyle/>
                    <a:p>
                      <a:pPr algn="ctr"/>
                      <a:r>
                        <a:rPr lang="fr-FR" smtClean="0"/>
                        <a:t>La ou</a:t>
                      </a:r>
                      <a:r>
                        <a:rPr lang="fr-FR" baseline="0" smtClean="0"/>
                        <a:t> les compétences évaluées doivent être clairement identifiées voire explicitées aux élèves</a:t>
                      </a:r>
                      <a:endParaRPr lang="fr-FR"/>
                    </a:p>
                  </a:txBody>
                  <a:tcPr>
                    <a:solidFill>
                      <a:schemeClr val="accent1">
                        <a:lumMod val="75000"/>
                      </a:schemeClr>
                    </a:solidFill>
                  </a:tcPr>
                </a:tc>
                <a:tc>
                  <a:txBody>
                    <a:bodyPr/>
                    <a:lstStyle/>
                    <a:p>
                      <a:pPr algn="ctr"/>
                      <a:r>
                        <a:rPr lang="fr-FR" smtClean="0"/>
                        <a:t>Le</a:t>
                      </a:r>
                      <a:r>
                        <a:rPr lang="fr-FR" baseline="0" smtClean="0"/>
                        <a:t> champ </a:t>
                      </a:r>
                      <a:r>
                        <a:rPr lang="fr-FR" baseline="0" smtClean="0"/>
                        <a:t>requis </a:t>
                      </a:r>
                      <a:r>
                        <a:rPr lang="fr-FR" baseline="0" smtClean="0"/>
                        <a:t>des</a:t>
                      </a:r>
                      <a:r>
                        <a:rPr lang="fr-FR" smtClean="0"/>
                        <a:t> resources, méthodes,</a:t>
                      </a:r>
                      <a:r>
                        <a:rPr lang="fr-FR" baseline="0" smtClean="0"/>
                        <a:t> savoirs, etc doit être suffisamment connu des élèves (travaillé en amont)</a:t>
                      </a:r>
                      <a:endParaRPr lang="fr-FR"/>
                    </a:p>
                  </a:txBody>
                  <a:tcPr>
                    <a:solidFill>
                      <a:srgbClr val="0070C0"/>
                    </a:solidFill>
                  </a:tcPr>
                </a:tc>
                <a:tc>
                  <a:txBody>
                    <a:bodyPr/>
                    <a:lstStyle/>
                    <a:p>
                      <a:pPr algn="ctr"/>
                      <a:r>
                        <a:rPr lang="fr-FR" smtClean="0"/>
                        <a:t>Une réflexion anticipée des critères d’évaluation et de leurs niveaux (par ex l’échelle de Likert)</a:t>
                      </a:r>
                      <a:r>
                        <a:rPr lang="fr-FR" baseline="0" smtClean="0"/>
                        <a:t> est requise</a:t>
                      </a:r>
                      <a:endParaRPr lang="fr-FR"/>
                    </a:p>
                  </a:txBody>
                  <a:tcPr>
                    <a:solidFill>
                      <a:srgbClr val="002060"/>
                    </a:solidFill>
                  </a:tcPr>
                </a:tc>
                <a:extLst>
                  <a:ext uri="{0D108BD9-81ED-4DB2-BD59-A6C34878D82A}">
                    <a16:rowId xmlns:a16="http://schemas.microsoft.com/office/drawing/2014/main" val="1282880747"/>
                  </a:ext>
                </a:extLst>
              </a:tr>
            </a:tbl>
          </a:graphicData>
        </a:graphic>
      </p:graphicFrame>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2713" y="5099664"/>
            <a:ext cx="1409700" cy="1666671"/>
          </a:xfrm>
          <a:prstGeom prst="ellipse">
            <a:avLst/>
          </a:prstGeom>
          <a:ln>
            <a:noFill/>
          </a:ln>
          <a:effectLst>
            <a:softEdge rad="112500"/>
          </a:effectLst>
        </p:spPr>
      </p:pic>
      <p:sp>
        <p:nvSpPr>
          <p:cNvPr id="7" name="Rectangle avec coins rognés en diagonale 6"/>
          <p:cNvSpPr/>
          <p:nvPr/>
        </p:nvSpPr>
        <p:spPr>
          <a:xfrm>
            <a:off x="3215149" y="5238852"/>
            <a:ext cx="8214851" cy="1527483"/>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smtClean="0">
                <a:solidFill>
                  <a:srgbClr val="FF0000"/>
                </a:solidFill>
              </a:rPr>
              <a:t>Tant l’apprentissage par compétence que l’évaluation des compétences n’ont pas vocation à être abordé seulement individuellement : en effet, un travail de groupe est l’occasion de construire des compétences sociales par exemple !</a:t>
            </a:r>
            <a:endParaRPr lang="fr-FR" i="1">
              <a:solidFill>
                <a:srgbClr val="FF0000"/>
              </a:solidFill>
            </a:endParaRPr>
          </a:p>
        </p:txBody>
      </p:sp>
      <p:sp>
        <p:nvSpPr>
          <p:cNvPr id="8" name="Flèche vers le bas 7"/>
          <p:cNvSpPr/>
          <p:nvPr/>
        </p:nvSpPr>
        <p:spPr>
          <a:xfrm>
            <a:off x="2971801" y="2037890"/>
            <a:ext cx="486696" cy="63218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a:off x="5166853" y="2037890"/>
            <a:ext cx="486696" cy="63218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7804356" y="2037890"/>
            <a:ext cx="486696" cy="6321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9992034" y="2037890"/>
            <a:ext cx="486696" cy="6321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763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737419" y="101630"/>
            <a:ext cx="11282516" cy="13289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fr-FR" sz="4400" b="1" smtClean="0"/>
              <a:t>Pour finir, quelques conseils sur l’évaluation (traditionnelle ou des compétences)</a:t>
            </a:r>
            <a:endParaRPr lang="fr-FR" sz="4400" b="1"/>
          </a:p>
        </p:txBody>
      </p:sp>
      <p:sp>
        <p:nvSpPr>
          <p:cNvPr id="6" name="Flèche droite 5"/>
          <p:cNvSpPr/>
          <p:nvPr/>
        </p:nvSpPr>
        <p:spPr>
          <a:xfrm>
            <a:off x="737418" y="2654707"/>
            <a:ext cx="11454581" cy="1190211"/>
          </a:xfrm>
          <a:prstGeom prst="rightArrow">
            <a:avLst>
              <a:gd name="adj1" fmla="val 50000"/>
              <a:gd name="adj2" fmla="val 40476"/>
            </a:avLst>
          </a:prstGeom>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4066870" y="1917288"/>
            <a:ext cx="44246" cy="4940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108288" y="1883382"/>
            <a:ext cx="44246" cy="49407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Double vague 10"/>
          <p:cNvSpPr/>
          <p:nvPr/>
        </p:nvSpPr>
        <p:spPr>
          <a:xfrm>
            <a:off x="870155" y="1917290"/>
            <a:ext cx="2507226" cy="899652"/>
          </a:xfrm>
          <a:prstGeom prst="doubleWav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En amont de l’évaluation</a:t>
            </a:r>
            <a:endParaRPr lang="fr-FR"/>
          </a:p>
        </p:txBody>
      </p:sp>
      <p:sp>
        <p:nvSpPr>
          <p:cNvPr id="24" name="Double vague 23"/>
          <p:cNvSpPr/>
          <p:nvPr/>
        </p:nvSpPr>
        <p:spPr>
          <a:xfrm>
            <a:off x="4702892" y="1883382"/>
            <a:ext cx="2507226" cy="899652"/>
          </a:xfrm>
          <a:prstGeom prst="doubleWav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Le jour de l’évaluation</a:t>
            </a:r>
            <a:endParaRPr lang="fr-FR"/>
          </a:p>
        </p:txBody>
      </p:sp>
      <p:sp>
        <p:nvSpPr>
          <p:cNvPr id="25" name="Double vague 24"/>
          <p:cNvSpPr/>
          <p:nvPr/>
        </p:nvSpPr>
        <p:spPr>
          <a:xfrm>
            <a:off x="8535629" y="1917288"/>
            <a:ext cx="2507226" cy="899652"/>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Après l’évaluation</a:t>
            </a:r>
            <a:endParaRPr lang="fr-FR"/>
          </a:p>
        </p:txBody>
      </p:sp>
      <p:sp>
        <p:nvSpPr>
          <p:cNvPr id="12" name="ZoneTexte 11"/>
          <p:cNvSpPr txBox="1"/>
          <p:nvPr/>
        </p:nvSpPr>
        <p:spPr>
          <a:xfrm>
            <a:off x="737418" y="3816940"/>
            <a:ext cx="3220307" cy="2800767"/>
          </a:xfrm>
          <a:prstGeom prst="rect">
            <a:avLst/>
          </a:prstGeom>
          <a:noFill/>
        </p:spPr>
        <p:txBody>
          <a:bodyPr wrap="square" rtlCol="0">
            <a:spAutoFit/>
          </a:bodyPr>
          <a:lstStyle/>
          <a:p>
            <a:pPr marL="342900" indent="-342900" algn="just">
              <a:buAutoNum type="arabicPeriod"/>
            </a:pPr>
            <a:r>
              <a:rPr lang="fr-FR" sz="1600" smtClean="0"/>
              <a:t>Identifier les savoirs, compétences, méthodes,… qui seront testés</a:t>
            </a:r>
          </a:p>
          <a:p>
            <a:pPr marL="342900" indent="-342900" algn="just">
              <a:buAutoNum type="arabicPeriod"/>
            </a:pPr>
            <a:r>
              <a:rPr lang="fr-FR" sz="1600" smtClean="0"/>
              <a:t>Indiquer aux élèves les objectifs de l’évaluation à venir</a:t>
            </a:r>
          </a:p>
          <a:p>
            <a:pPr marL="342900" indent="-342900" algn="just">
              <a:buAutoNum type="arabicPeriod"/>
            </a:pPr>
            <a:r>
              <a:rPr lang="fr-FR" sz="1600" smtClean="0"/>
              <a:t>Élaborer le sujet (attention à la rédaction des consignes)</a:t>
            </a:r>
          </a:p>
          <a:p>
            <a:pPr marL="342900" indent="-342900" algn="just">
              <a:buAutoNum type="arabicPeriod"/>
            </a:pPr>
            <a:r>
              <a:rPr lang="fr-FR" sz="1600" smtClean="0"/>
              <a:t>Etablir le corrigé et le barème</a:t>
            </a:r>
          </a:p>
          <a:p>
            <a:pPr marL="342900" indent="-342900" algn="just">
              <a:buAutoNum type="arabicPeriod"/>
            </a:pPr>
            <a:r>
              <a:rPr lang="fr-FR" sz="1600" smtClean="0"/>
              <a:t>Evaluer le temps par question et au global</a:t>
            </a:r>
            <a:endParaRPr lang="fr-FR" sz="1600"/>
          </a:p>
        </p:txBody>
      </p:sp>
      <p:sp>
        <p:nvSpPr>
          <p:cNvPr id="26" name="ZoneTexte 25"/>
          <p:cNvSpPr txBox="1"/>
          <p:nvPr/>
        </p:nvSpPr>
        <p:spPr>
          <a:xfrm>
            <a:off x="4176012" y="3811012"/>
            <a:ext cx="3888029" cy="3046988"/>
          </a:xfrm>
          <a:prstGeom prst="rect">
            <a:avLst/>
          </a:prstGeom>
          <a:noFill/>
        </p:spPr>
        <p:txBody>
          <a:bodyPr wrap="square" rtlCol="0">
            <a:spAutoFit/>
          </a:bodyPr>
          <a:lstStyle/>
          <a:p>
            <a:pPr marL="342900" indent="-342900" algn="just">
              <a:buAutoNum type="arabicPeriod"/>
            </a:pPr>
            <a:r>
              <a:rPr lang="fr-FR" sz="1600" smtClean="0"/>
              <a:t>Après avoir distribué le sujet, prendre un temps d’explicitation des conditions de l’évaluation (prendre le temps de lire et relire le sujet, utiliser un brouillon, ne pas se lancer trop vite dans la rédaction des réponses, prendre le temps de se relire au cours ou à la fin de l’évaluation)</a:t>
            </a:r>
          </a:p>
          <a:p>
            <a:pPr marL="342900" indent="-342900" algn="just">
              <a:buAutoNum type="arabicPeriod"/>
            </a:pPr>
            <a:r>
              <a:rPr lang="fr-FR" sz="1600" smtClean="0"/>
              <a:t>Eviter de répondre aux sollicitations d’élèves (moins si évaluation formative mais impératif si évaluaiton certificative)</a:t>
            </a:r>
            <a:endParaRPr lang="fr-FR" sz="1600"/>
          </a:p>
        </p:txBody>
      </p:sp>
      <p:sp>
        <p:nvSpPr>
          <p:cNvPr id="27" name="ZoneTexte 26"/>
          <p:cNvSpPr txBox="1"/>
          <p:nvPr/>
        </p:nvSpPr>
        <p:spPr>
          <a:xfrm>
            <a:off x="8224785" y="3811012"/>
            <a:ext cx="3647668" cy="3046988"/>
          </a:xfrm>
          <a:prstGeom prst="rect">
            <a:avLst/>
          </a:prstGeom>
          <a:noFill/>
        </p:spPr>
        <p:txBody>
          <a:bodyPr wrap="square" rtlCol="0">
            <a:spAutoFit/>
          </a:bodyPr>
          <a:lstStyle/>
          <a:p>
            <a:pPr marL="342900" indent="-342900" algn="just">
              <a:buAutoNum type="arabicPeriod"/>
            </a:pPr>
            <a:r>
              <a:rPr lang="fr-FR" sz="1600" smtClean="0"/>
              <a:t>Corriger rapidement les copies</a:t>
            </a:r>
          </a:p>
          <a:p>
            <a:pPr marL="342900" indent="-342900" algn="just">
              <a:buAutoNum type="arabicPeriod"/>
            </a:pPr>
            <a:r>
              <a:rPr lang="fr-FR" sz="1600" smtClean="0"/>
              <a:t>Sur chaque copie : </a:t>
            </a:r>
          </a:p>
          <a:p>
            <a:pPr marL="285750" indent="-285750" algn="just">
              <a:buFont typeface="Arial" panose="020B0604020202020204" pitchFamily="34" charset="0"/>
              <a:buChar char="•"/>
            </a:pPr>
            <a:r>
              <a:rPr lang="fr-FR" sz="1600" smtClean="0"/>
              <a:t>annoter pour chaque question les remarques utiles au réflexif de l’élève (pour une bonne compréhension de leur note)</a:t>
            </a:r>
          </a:p>
          <a:p>
            <a:pPr marL="285750" indent="-285750" algn="just">
              <a:buFont typeface="Arial" panose="020B0604020202020204" pitchFamily="34" charset="0"/>
              <a:buChar char="•"/>
            </a:pPr>
            <a:r>
              <a:rPr lang="fr-FR" sz="1600" smtClean="0"/>
              <a:t>Souligner les fautes de français</a:t>
            </a:r>
          </a:p>
          <a:p>
            <a:pPr marL="285750" indent="-285750" algn="just">
              <a:buFont typeface="Arial" panose="020B0604020202020204" pitchFamily="34" charset="0"/>
              <a:buChar char="•"/>
            </a:pPr>
            <a:r>
              <a:rPr lang="fr-FR" sz="1600" smtClean="0"/>
              <a:t>A côté de la note finale, indiquer des observations  (constat et conseils)</a:t>
            </a:r>
          </a:p>
          <a:p>
            <a:pPr marL="342900" indent="-342900" algn="just">
              <a:buFont typeface="+mj-lt"/>
              <a:buAutoNum type="arabicPeriod" startAt="3"/>
            </a:pPr>
            <a:r>
              <a:rPr lang="fr-FR" sz="1600" smtClean="0"/>
              <a:t>Reporter les notes sur Pronote</a:t>
            </a:r>
          </a:p>
          <a:p>
            <a:pPr marL="342900" indent="-342900" algn="just">
              <a:buFont typeface="+mj-lt"/>
              <a:buAutoNum type="arabicPeriod" startAt="3"/>
            </a:pPr>
            <a:r>
              <a:rPr lang="fr-FR" sz="1600" smtClean="0"/>
              <a:t>Procéder à la correction en classe</a:t>
            </a:r>
          </a:p>
        </p:txBody>
      </p:sp>
    </p:spTree>
    <p:extLst>
      <p:ext uri="{BB962C8B-B14F-4D97-AF65-F5344CB8AC3E}">
        <p14:creationId xmlns:p14="http://schemas.microsoft.com/office/powerpoint/2010/main" val="227270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37A-0C84-06F1-6B7E-227961930463}"/>
              </a:ext>
            </a:extLst>
          </p:cNvPr>
          <p:cNvSpPr>
            <a:spLocks noGrp="1"/>
          </p:cNvSpPr>
          <p:nvPr>
            <p:ph type="title"/>
          </p:nvPr>
        </p:nvSpPr>
        <p:spPr>
          <a:xfrm>
            <a:off x="789506" y="0"/>
            <a:ext cx="8293753" cy="1002890"/>
          </a:xfrm>
        </p:spPr>
        <p:txBody>
          <a:bodyPr>
            <a:normAutofit/>
          </a:bodyPr>
          <a:lstStyle/>
          <a:p>
            <a:r>
              <a:rPr lang="en-US" sz="4800" smtClean="0"/>
              <a:t>En </a:t>
            </a:r>
            <a:r>
              <a:rPr lang="en-US" sz="4800" smtClean="0"/>
              <a:t>conclusion, évaluer </a:t>
            </a:r>
            <a:r>
              <a:rPr lang="en-US" sz="4800" smtClean="0"/>
              <a:t>: </a:t>
            </a:r>
            <a:endParaRPr lang="en-US" sz="4800"/>
          </a:p>
        </p:txBody>
      </p:sp>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rPr>
              <a:t>Les évaluations</a:t>
            </a:r>
            <a:endParaRPr lang="fr-FR" sz="3200" b="1">
              <a:solidFill>
                <a:srgbClr val="FF0000"/>
              </a:solidFill>
            </a:endParaRPr>
          </a:p>
        </p:txBody>
      </p:sp>
      <p:graphicFrame>
        <p:nvGraphicFramePr>
          <p:cNvPr id="3" name="Diagramme 2"/>
          <p:cNvGraphicFramePr/>
          <p:nvPr>
            <p:extLst>
              <p:ext uri="{D42A27DB-BD31-4B8C-83A1-F6EECF244321}">
                <p14:modId xmlns:p14="http://schemas.microsoft.com/office/powerpoint/2010/main" val="3071655093"/>
              </p:ext>
            </p:extLst>
          </p:nvPr>
        </p:nvGraphicFramePr>
        <p:xfrm>
          <a:off x="789506" y="501445"/>
          <a:ext cx="11402494" cy="644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archemin vertical 5">
            <a:hlinkClick r:id="rId7"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2705" y="3010556"/>
            <a:ext cx="1456095" cy="1424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354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204"/>
            <a:ext cx="5349241" cy="752487"/>
          </a:xfrm>
          <a:solidFill>
            <a:srgbClr val="FFFF00"/>
          </a:solidFill>
        </p:spPr>
        <p:txBody>
          <a:bodyPr anchor="ctr">
            <a:normAutofit/>
          </a:bodyPr>
          <a:lstStyle/>
          <a:p>
            <a:pPr algn="ctr"/>
            <a:r>
              <a:rPr lang="fr-FR" sz="3000" b="1" u="sng" dirty="0">
                <a:solidFill>
                  <a:srgbClr val="0070C0"/>
                </a:solidFill>
                <a:cs typeface="Calibri Light"/>
              </a:rPr>
              <a:t>Plan du module de formation</a:t>
            </a:r>
            <a:endParaRPr lang="fr-FR" sz="3000" b="1" u="sng">
              <a:solidFill>
                <a:srgbClr val="0070C0"/>
              </a:solidFill>
            </a:endParaRPr>
          </a:p>
        </p:txBody>
      </p:sp>
      <p:pic>
        <p:nvPicPr>
          <p:cNvPr id="4" name="Picture 3" descr="Épingles colorées liées par des fils">
            <a:extLst>
              <a:ext uri="{FF2B5EF4-FFF2-40B4-BE49-F238E27FC236}">
                <a16:creationId xmlns:a16="http://schemas.microsoft.com/office/drawing/2014/main" id="{616B57D5-E937-FF59-9A17-7618AF69DAE5}"/>
              </a:ext>
            </a:extLst>
          </p:cNvPr>
          <p:cNvPicPr>
            <a:picLocks noChangeAspect="1"/>
          </p:cNvPicPr>
          <p:nvPr/>
        </p:nvPicPr>
        <p:blipFill rotWithShape="1">
          <a:blip r:embed="rId2"/>
          <a:srcRect l="20482" r="13264" b="7"/>
          <a:stretch/>
        </p:blipFill>
        <p:spPr>
          <a:xfrm>
            <a:off x="5349241" y="10"/>
            <a:ext cx="6842759" cy="6857990"/>
          </a:xfrm>
          <a:prstGeom prst="rect">
            <a:avLst/>
          </a:prstGeom>
        </p:spPr>
      </p:pic>
      <p:sp>
        <p:nvSpPr>
          <p:cNvPr id="6" name="ZoneTexte 5"/>
          <p:cNvSpPr txBox="1"/>
          <p:nvPr/>
        </p:nvSpPr>
        <p:spPr>
          <a:xfrm>
            <a:off x="103909" y="1345350"/>
            <a:ext cx="5245332" cy="5355312"/>
          </a:xfrm>
          <a:prstGeom prst="rect">
            <a:avLst/>
          </a:prstGeom>
          <a:noFill/>
        </p:spPr>
        <p:txBody>
          <a:bodyPr wrap="square" rtlCol="0">
            <a:spAutoFit/>
          </a:bodyPr>
          <a:lstStyle/>
          <a:p>
            <a:pPr marL="285750" indent="-285750" algn="just">
              <a:buFont typeface="Wingdings 2" panose="05020102010507070707" pitchFamily="18" charset="2"/>
              <a:buChar char=""/>
            </a:pPr>
            <a:r>
              <a:rPr lang="fr-FR" smtClean="0">
                <a:solidFill>
                  <a:srgbClr val="FFC000"/>
                </a:solidFill>
                <a:hlinkClick r:id="rId3" action="ppaction://hlinksldjump"/>
              </a:rPr>
              <a:t>(</a:t>
            </a:r>
            <a:r>
              <a:rPr lang="fr-FR" smtClean="0">
                <a:solidFill>
                  <a:srgbClr val="FFC000"/>
                </a:solidFill>
                <a:hlinkClick r:id="rId3" action="ppaction://hlinksldjump"/>
              </a:rPr>
              <a:t>diapositives 3 &amp; 4) </a:t>
            </a:r>
            <a:r>
              <a:rPr lang="fr-FR" smtClean="0">
                <a:solidFill>
                  <a:srgbClr val="FFC000"/>
                </a:solidFill>
                <a:hlinkClick r:id="rId3" action="ppaction://hlinksldjump"/>
              </a:rPr>
              <a:t>: introduction – qu’est-ce qu’évaluer ?</a:t>
            </a:r>
            <a:endParaRPr lang="fr-FR" smtClean="0">
              <a:solidFill>
                <a:srgbClr val="FFC000"/>
              </a:solidFill>
            </a:endParaRPr>
          </a:p>
          <a:p>
            <a:pPr algn="just"/>
            <a:r>
              <a:rPr lang="fr-FR" smtClean="0"/>
              <a:t>- - - - - - - - - - - - - - - - - - - - - - - - - - - - - - - - - - - - </a:t>
            </a:r>
            <a:endParaRPr lang="fr-FR"/>
          </a:p>
          <a:p>
            <a:pPr marL="265113" indent="-265113" algn="just"/>
            <a:r>
              <a:rPr lang="fr-FR" smtClean="0">
                <a:solidFill>
                  <a:srgbClr val="00B0F0"/>
                </a:solidFill>
                <a:sym typeface="Wingdings 2" panose="05020102010507070707" pitchFamily="18" charset="2"/>
              </a:rPr>
              <a:t> </a:t>
            </a:r>
            <a:r>
              <a:rPr lang="fr-FR" smtClean="0">
                <a:solidFill>
                  <a:srgbClr val="FFC000"/>
                </a:solidFill>
                <a:hlinkClick r:id="rId4" action="ppaction://hlinksldjump"/>
              </a:rPr>
              <a:t>(</a:t>
            </a:r>
            <a:r>
              <a:rPr lang="fr-FR" smtClean="0">
                <a:solidFill>
                  <a:srgbClr val="FFC000"/>
                </a:solidFill>
                <a:hlinkClick r:id="rId4" action="ppaction://hlinksldjump"/>
              </a:rPr>
              <a:t>diapositive 5) </a:t>
            </a:r>
            <a:r>
              <a:rPr lang="fr-FR" smtClean="0">
                <a:solidFill>
                  <a:srgbClr val="FFC000"/>
                </a:solidFill>
                <a:hlinkClick r:id="rId4" action="ppaction://hlinksldjump"/>
              </a:rPr>
              <a:t>: les </a:t>
            </a:r>
            <a:r>
              <a:rPr lang="fr-FR" smtClean="0">
                <a:solidFill>
                  <a:srgbClr val="FFC000"/>
                </a:solidFill>
                <a:hlinkClick r:id="rId4" action="ppaction://hlinksldjump"/>
              </a:rPr>
              <a:t>parties prenantes de l’évaluation</a:t>
            </a:r>
            <a:endParaRPr lang="fr-FR" smtClean="0">
              <a:solidFill>
                <a:srgbClr val="FFC000"/>
              </a:solidFill>
            </a:endParaRPr>
          </a:p>
          <a:p>
            <a:pPr algn="just"/>
            <a:r>
              <a:rPr lang="fr-FR"/>
              <a:t>- - - - - - - - - - - - - - - - - - - - - - - - - - - - - - - - - - - </a:t>
            </a:r>
            <a:r>
              <a:rPr lang="fr-FR" smtClean="0"/>
              <a:t>- </a:t>
            </a:r>
            <a:endParaRPr lang="fr-FR"/>
          </a:p>
          <a:p>
            <a:pPr marL="285750" indent="-285750" algn="just">
              <a:buFont typeface="Wingdings 2" panose="05020102010507070707" pitchFamily="18" charset="2"/>
              <a:buChar char=""/>
            </a:pPr>
            <a:r>
              <a:rPr lang="fr-FR" smtClean="0">
                <a:solidFill>
                  <a:srgbClr val="00B050"/>
                </a:solidFill>
                <a:hlinkClick r:id="rId5" action="ppaction://hlinksldjump"/>
              </a:rPr>
              <a:t>(</a:t>
            </a:r>
            <a:r>
              <a:rPr lang="fr-FR" smtClean="0">
                <a:solidFill>
                  <a:srgbClr val="00B050"/>
                </a:solidFill>
                <a:hlinkClick r:id="rId5" action="ppaction://hlinksldjump"/>
              </a:rPr>
              <a:t>diapositive 6) </a:t>
            </a:r>
            <a:r>
              <a:rPr lang="fr-FR" smtClean="0">
                <a:solidFill>
                  <a:srgbClr val="00B050"/>
                </a:solidFill>
                <a:hlinkClick r:id="rId5" action="ppaction://hlinksldjump"/>
              </a:rPr>
              <a:t>: </a:t>
            </a:r>
            <a:r>
              <a:rPr lang="fr-FR" smtClean="0">
                <a:solidFill>
                  <a:srgbClr val="00B050"/>
                </a:solidFill>
                <a:hlinkClick r:id="rId5" action="ppaction://hlinksldjump"/>
              </a:rPr>
              <a:t>les différents types d’évaluation</a:t>
            </a:r>
            <a:endParaRPr lang="fr-FR" smtClean="0">
              <a:solidFill>
                <a:srgbClr val="00B050"/>
              </a:solidFill>
              <a:hlinkClick r:id="rId6" action="ppaction://hlinksldjump"/>
            </a:endParaRPr>
          </a:p>
          <a:p>
            <a:pPr algn="just"/>
            <a:r>
              <a:rPr lang="fr-FR" smtClean="0">
                <a:solidFill>
                  <a:srgbClr val="00B050"/>
                </a:solidFill>
                <a:hlinkClick r:id="rId6" action="ppaction://hlinksldjump"/>
              </a:rPr>
              <a:t> </a:t>
            </a:r>
            <a:r>
              <a:rPr lang="fr-FR" smtClean="0"/>
              <a:t>- </a:t>
            </a:r>
            <a:r>
              <a:rPr lang="fr-FR"/>
              <a:t>- - - - - - - - - - - - - - - - - - - - - - - - - - - - - - - </a:t>
            </a:r>
            <a:r>
              <a:rPr lang="fr-FR" smtClean="0"/>
              <a:t>- </a:t>
            </a:r>
            <a:r>
              <a:rPr lang="fr-FR"/>
              <a:t>- - - </a:t>
            </a:r>
          </a:p>
          <a:p>
            <a:pPr marL="265113" indent="-265113" algn="just"/>
            <a:r>
              <a:rPr lang="fr-FR" smtClean="0">
                <a:solidFill>
                  <a:srgbClr val="7030A0"/>
                </a:solidFill>
                <a:sym typeface="Wingdings 2" panose="05020102010507070707" pitchFamily="18" charset="2"/>
              </a:rPr>
              <a:t></a:t>
            </a:r>
            <a:r>
              <a:rPr lang="fr-FR" smtClean="0">
                <a:sym typeface="Wingdings 2" panose="05020102010507070707" pitchFamily="18" charset="2"/>
              </a:rPr>
              <a:t> </a:t>
            </a:r>
            <a:r>
              <a:rPr lang="fr-FR" smtClean="0">
                <a:solidFill>
                  <a:schemeClr val="accent5"/>
                </a:solidFill>
                <a:hlinkClick r:id="rId7" action="ppaction://hlinksldjump"/>
              </a:rPr>
              <a:t>(</a:t>
            </a:r>
            <a:r>
              <a:rPr lang="fr-FR" smtClean="0">
                <a:solidFill>
                  <a:schemeClr val="accent5"/>
                </a:solidFill>
                <a:hlinkClick r:id="rId7" action="ppaction://hlinksldjump"/>
              </a:rPr>
              <a:t>diapositive 7) </a:t>
            </a:r>
            <a:r>
              <a:rPr lang="fr-FR" smtClean="0">
                <a:solidFill>
                  <a:schemeClr val="accent5"/>
                </a:solidFill>
                <a:hlinkClick r:id="rId7" action="ppaction://hlinksldjump"/>
              </a:rPr>
              <a:t>: </a:t>
            </a:r>
            <a:r>
              <a:rPr lang="fr-FR" smtClean="0">
                <a:solidFill>
                  <a:schemeClr val="accent5"/>
                </a:solidFill>
                <a:hlinkClick r:id="rId7" action="ppaction://hlinksldjump"/>
              </a:rPr>
              <a:t>focus sur l’évaluation positive</a:t>
            </a:r>
            <a:endParaRPr lang="fr-FR" smtClean="0">
              <a:solidFill>
                <a:schemeClr val="accent5"/>
              </a:solidFill>
            </a:endParaRPr>
          </a:p>
          <a:p>
            <a:pPr algn="just"/>
            <a:r>
              <a:rPr lang="fr-FR"/>
              <a:t>- - - - - - - - - - - - - - - - - - - - - - - - - - - - - - - - - - - - </a:t>
            </a:r>
          </a:p>
          <a:p>
            <a:pPr marL="265113" indent="-265113" algn="just"/>
            <a:r>
              <a:rPr lang="fr-FR" smtClean="0">
                <a:solidFill>
                  <a:srgbClr val="FF0000"/>
                </a:solidFill>
                <a:sym typeface="Wingdings 2" panose="05020102010507070707" pitchFamily="18" charset="2"/>
              </a:rPr>
              <a:t></a:t>
            </a:r>
            <a:r>
              <a:rPr lang="fr-FR">
                <a:sym typeface="Wingdings 2" panose="05020102010507070707" pitchFamily="18" charset="2"/>
              </a:rPr>
              <a:t> </a:t>
            </a:r>
            <a:r>
              <a:rPr lang="fr-FR" smtClean="0">
                <a:solidFill>
                  <a:schemeClr val="accent3">
                    <a:lumMod val="60000"/>
                    <a:lumOff val="40000"/>
                  </a:schemeClr>
                </a:solidFill>
                <a:hlinkClick r:id="rId6" action="ppaction://hlinksldjump"/>
              </a:rPr>
              <a:t>(diapositives </a:t>
            </a:r>
            <a:r>
              <a:rPr lang="fr-FR" smtClean="0">
                <a:solidFill>
                  <a:schemeClr val="accent3">
                    <a:lumMod val="60000"/>
                    <a:lumOff val="40000"/>
                  </a:schemeClr>
                </a:solidFill>
                <a:hlinkClick r:id="rId6" action="ppaction://hlinksldjump"/>
              </a:rPr>
              <a:t>8 à 11</a:t>
            </a:r>
            <a:r>
              <a:rPr lang="fr-FR" smtClean="0">
                <a:solidFill>
                  <a:schemeClr val="accent3">
                    <a:lumMod val="60000"/>
                    <a:lumOff val="40000"/>
                  </a:schemeClr>
                </a:solidFill>
                <a:hlinkClick r:id="rId6" action="ppaction://hlinksldjump"/>
              </a:rPr>
              <a:t>) </a:t>
            </a:r>
            <a:r>
              <a:rPr lang="fr-FR" smtClean="0">
                <a:solidFill>
                  <a:schemeClr val="accent3">
                    <a:lumMod val="60000"/>
                    <a:lumOff val="40000"/>
                  </a:schemeClr>
                </a:solidFill>
                <a:hlinkClick r:id="rId6" action="ppaction://hlinksldjump"/>
              </a:rPr>
              <a:t>: </a:t>
            </a:r>
            <a:r>
              <a:rPr lang="fr-FR" smtClean="0">
                <a:solidFill>
                  <a:schemeClr val="accent3">
                    <a:lumMod val="60000"/>
                    <a:lumOff val="40000"/>
                  </a:schemeClr>
                </a:solidFill>
                <a:hlinkClick r:id="rId6" action="ppaction://hlinksldjump"/>
              </a:rPr>
              <a:t>focus sur l’évaluation des compétences </a:t>
            </a:r>
            <a:endParaRPr lang="fr-FR" smtClean="0">
              <a:solidFill>
                <a:schemeClr val="accent3">
                  <a:lumMod val="60000"/>
                  <a:lumOff val="40000"/>
                </a:schemeClr>
              </a:solidFill>
            </a:endParaRPr>
          </a:p>
          <a:p>
            <a:pPr marL="265113" indent="-265113" algn="just"/>
            <a:r>
              <a:rPr lang="fr-FR" smtClean="0"/>
              <a:t>- </a:t>
            </a:r>
            <a:r>
              <a:rPr lang="fr-FR"/>
              <a:t>- - - - - - - - - - - - - - - - - - - - - - - - - - - - - - - - - - </a:t>
            </a:r>
            <a:r>
              <a:rPr lang="fr-FR" smtClean="0"/>
              <a:t>-</a:t>
            </a:r>
            <a:endParaRPr lang="fr-FR"/>
          </a:p>
          <a:p>
            <a:pPr marL="354013" indent="-354013" algn="just"/>
            <a:r>
              <a:rPr lang="fr-FR" smtClean="0">
                <a:solidFill>
                  <a:srgbClr val="00B050"/>
                </a:solidFill>
                <a:sym typeface="Wingdings 2" panose="05020102010507070707" pitchFamily="18" charset="2"/>
              </a:rPr>
              <a:t></a:t>
            </a:r>
            <a:r>
              <a:rPr lang="fr-FR" smtClean="0">
                <a:sym typeface="Wingdings 2" panose="05020102010507070707" pitchFamily="18" charset="2"/>
              </a:rPr>
              <a:t> </a:t>
            </a:r>
            <a:r>
              <a:rPr lang="fr-FR" smtClean="0">
                <a:solidFill>
                  <a:schemeClr val="accent3">
                    <a:lumMod val="75000"/>
                  </a:schemeClr>
                </a:solidFill>
                <a:hlinkClick r:id="rId8" action="ppaction://hlinksldjump"/>
              </a:rPr>
              <a:t>(diapositive </a:t>
            </a:r>
            <a:r>
              <a:rPr lang="fr-FR" smtClean="0">
                <a:solidFill>
                  <a:schemeClr val="accent3">
                    <a:lumMod val="75000"/>
                  </a:schemeClr>
                </a:solidFill>
                <a:hlinkClick r:id="rId8" action="ppaction://hlinksldjump"/>
              </a:rPr>
              <a:t>12) </a:t>
            </a:r>
            <a:r>
              <a:rPr lang="fr-FR" smtClean="0">
                <a:solidFill>
                  <a:schemeClr val="accent3">
                    <a:lumMod val="75000"/>
                  </a:schemeClr>
                </a:solidFill>
                <a:hlinkClick r:id="rId8" action="ppaction://hlinksldjump"/>
              </a:rPr>
              <a:t>: </a:t>
            </a:r>
            <a:r>
              <a:rPr lang="fr-FR" smtClean="0">
                <a:solidFill>
                  <a:schemeClr val="accent3">
                    <a:lumMod val="75000"/>
                  </a:schemeClr>
                </a:solidFill>
                <a:hlinkClick r:id="rId8" action="ppaction://hlinksldjump"/>
              </a:rPr>
              <a:t>pour finir, quelques conseils sur l’évaluation (traditionnelle ou des compétences)</a:t>
            </a:r>
            <a:endParaRPr lang="fr-FR" smtClean="0">
              <a:solidFill>
                <a:schemeClr val="accent3">
                  <a:lumMod val="75000"/>
                </a:schemeClr>
              </a:solidFill>
            </a:endParaRPr>
          </a:p>
          <a:p>
            <a:pPr marL="354013" indent="-354013" algn="just"/>
            <a:r>
              <a:rPr lang="fr-FR" smtClean="0"/>
              <a:t>- </a:t>
            </a:r>
            <a:r>
              <a:rPr lang="fr-FR"/>
              <a:t>- - - - - - - - - - - - - - - - - - - - - - - - - - - - - - - - - - </a:t>
            </a:r>
            <a:r>
              <a:rPr lang="fr-FR" smtClean="0"/>
              <a:t>-</a:t>
            </a:r>
            <a:endParaRPr lang="fr-FR">
              <a:solidFill>
                <a:srgbClr val="0070C0"/>
              </a:solidFill>
              <a:sym typeface="Wingdings 2" panose="05020102010507070707" pitchFamily="18" charset="2"/>
            </a:endParaRPr>
          </a:p>
          <a:p>
            <a:pPr algn="just"/>
            <a:r>
              <a:rPr lang="fr-FR" smtClean="0">
                <a:solidFill>
                  <a:srgbClr val="FFFF00"/>
                </a:solidFill>
                <a:sym typeface="Wingdings 2" panose="05020102010507070707" pitchFamily="18" charset="2"/>
              </a:rPr>
              <a:t></a:t>
            </a:r>
            <a:r>
              <a:rPr lang="fr-FR" smtClean="0">
                <a:solidFill>
                  <a:srgbClr val="00B0F0"/>
                </a:solidFill>
                <a:sym typeface="Wingdings 2" panose="05020102010507070707" pitchFamily="18" charset="2"/>
              </a:rPr>
              <a:t> </a:t>
            </a:r>
            <a:r>
              <a:rPr lang="fr-FR" smtClean="0">
                <a:solidFill>
                  <a:srgbClr val="0070C0"/>
                </a:solidFill>
                <a:sym typeface="Wingdings 2" panose="05020102010507070707" pitchFamily="18" charset="2"/>
                <a:hlinkClick r:id="rId9" action="ppaction://hlinksldjump"/>
              </a:rPr>
              <a:t>(diapositive 18) : </a:t>
            </a:r>
            <a:r>
              <a:rPr lang="fr-FR" smtClean="0">
                <a:solidFill>
                  <a:srgbClr val="0070C0"/>
                </a:solidFill>
                <a:sym typeface="Wingdings 2" panose="05020102010507070707" pitchFamily="18" charset="2"/>
                <a:hlinkClick r:id="rId9" action="ppaction://hlinksldjump"/>
              </a:rPr>
              <a:t>en conclusion, évaluer</a:t>
            </a:r>
            <a:endParaRPr lang="fr-FR">
              <a:solidFill>
                <a:srgbClr val="0070C0"/>
              </a:solidFill>
            </a:endParaRPr>
          </a:p>
        </p:txBody>
      </p:sp>
    </p:spTree>
    <p:extLst>
      <p:ext uri="{BB962C8B-B14F-4D97-AF65-F5344CB8AC3E}">
        <p14:creationId xmlns:p14="http://schemas.microsoft.com/office/powerpoint/2010/main" val="398744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37A-0C84-06F1-6B7E-227961930463}"/>
              </a:ext>
            </a:extLst>
          </p:cNvPr>
          <p:cNvSpPr>
            <a:spLocks noGrp="1"/>
          </p:cNvSpPr>
          <p:nvPr>
            <p:ph type="title"/>
          </p:nvPr>
        </p:nvSpPr>
        <p:spPr>
          <a:xfrm>
            <a:off x="584776" y="0"/>
            <a:ext cx="11494153" cy="1002890"/>
          </a:xfrm>
        </p:spPr>
        <p:txBody>
          <a:bodyPr>
            <a:normAutofit/>
          </a:bodyPr>
          <a:lstStyle/>
          <a:p>
            <a:r>
              <a:rPr lang="en-US" smtClean="0"/>
              <a:t>Introduction : qu’est-ce qu’évaluer ?</a:t>
            </a:r>
            <a:endParaRPr lang="en-US"/>
          </a:p>
        </p:txBody>
      </p:sp>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graphicFrame>
        <p:nvGraphicFramePr>
          <p:cNvPr id="3" name="Diagramme 2"/>
          <p:cNvGraphicFramePr/>
          <p:nvPr>
            <p:extLst>
              <p:ext uri="{D42A27DB-BD31-4B8C-83A1-F6EECF244321}">
                <p14:modId xmlns:p14="http://schemas.microsoft.com/office/powerpoint/2010/main" val="2053724237"/>
              </p:ext>
            </p:extLst>
          </p:nvPr>
        </p:nvGraphicFramePr>
        <p:xfrm>
          <a:off x="782589" y="755295"/>
          <a:ext cx="11098527" cy="567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archemin vertical 4">
            <a:hlinkClick r:id="rId7"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6" name="ZoneTexte 5"/>
          <p:cNvSpPr txBox="1"/>
          <p:nvPr/>
        </p:nvSpPr>
        <p:spPr>
          <a:xfrm>
            <a:off x="914400" y="6430295"/>
            <a:ext cx="4689988" cy="261610"/>
          </a:xfrm>
          <a:prstGeom prst="rect">
            <a:avLst/>
          </a:prstGeom>
          <a:noFill/>
        </p:spPr>
        <p:txBody>
          <a:bodyPr wrap="square" rtlCol="0">
            <a:spAutoFit/>
          </a:bodyPr>
          <a:lstStyle/>
          <a:p>
            <a:r>
              <a:rPr lang="fr-FR" sz="1100" smtClean="0"/>
              <a:t>Source : </a:t>
            </a:r>
            <a:r>
              <a:rPr lang="fr-FR" sz="1100">
                <a:hlinkClick r:id="rId8"/>
              </a:rPr>
              <a:t>Un point sur l'évaluation - Espace pédagogique (ac-rennes.fr)</a:t>
            </a:r>
            <a:r>
              <a:rPr lang="fr-FR" sz="1100" smtClean="0"/>
              <a:t> </a:t>
            </a:r>
            <a:endParaRPr lang="fr-FR" sz="1100"/>
          </a:p>
        </p:txBody>
      </p:sp>
    </p:spTree>
    <p:extLst>
      <p:ext uri="{BB962C8B-B14F-4D97-AF65-F5344CB8AC3E}">
        <p14:creationId xmlns:p14="http://schemas.microsoft.com/office/powerpoint/2010/main" val="26544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37A-0C84-06F1-6B7E-227961930463}"/>
              </a:ext>
            </a:extLst>
          </p:cNvPr>
          <p:cNvSpPr>
            <a:spLocks noGrp="1"/>
          </p:cNvSpPr>
          <p:nvPr>
            <p:ph type="title"/>
          </p:nvPr>
        </p:nvSpPr>
        <p:spPr>
          <a:xfrm>
            <a:off x="584776" y="0"/>
            <a:ext cx="11494153" cy="1002890"/>
          </a:xfrm>
        </p:spPr>
        <p:txBody>
          <a:bodyPr>
            <a:normAutofit/>
          </a:bodyPr>
          <a:lstStyle/>
          <a:p>
            <a:r>
              <a:rPr lang="en-US" smtClean="0"/>
              <a:t>Introduction : qu’est-ce qu’évaluer ?</a:t>
            </a:r>
            <a:endParaRPr lang="en-US"/>
          </a:p>
        </p:txBody>
      </p:sp>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graphicFrame>
        <p:nvGraphicFramePr>
          <p:cNvPr id="6" name="Diagramme 5"/>
          <p:cNvGraphicFramePr/>
          <p:nvPr>
            <p:extLst>
              <p:ext uri="{D42A27DB-BD31-4B8C-83A1-F6EECF244321}">
                <p14:modId xmlns:p14="http://schemas.microsoft.com/office/powerpoint/2010/main" val="3892998214"/>
              </p:ext>
            </p:extLst>
          </p:nvPr>
        </p:nvGraphicFramePr>
        <p:xfrm>
          <a:off x="1973005" y="1002890"/>
          <a:ext cx="10105924" cy="5692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Afficher l’image source"/>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032" y="1002890"/>
            <a:ext cx="2177945" cy="2177945"/>
          </a:xfrm>
          <a:prstGeom prst="ellipse">
            <a:avLst/>
          </a:prstGeom>
          <a:solidFill>
            <a:schemeClr val="accent1">
              <a:alpha val="84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8" name="Pensées 7"/>
          <p:cNvSpPr/>
          <p:nvPr/>
        </p:nvSpPr>
        <p:spPr>
          <a:xfrm>
            <a:off x="2752896" y="1002890"/>
            <a:ext cx="3736394" cy="1359481"/>
          </a:xfrm>
          <a:prstGeom prst="cloudCallout">
            <a:avLst>
              <a:gd name="adj1" fmla="val -65728"/>
              <a:gd name="adj2" fmla="val -1597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smtClean="0">
                <a:solidFill>
                  <a:schemeClr val="bg1"/>
                </a:solidFill>
              </a:rPr>
              <a:t>C’est une notion polysémique…</a:t>
            </a:r>
            <a:endParaRPr lang="fr-FR" sz="2400" i="1">
              <a:solidFill>
                <a:schemeClr val="bg1"/>
              </a:solidFill>
            </a:endParaRPr>
          </a:p>
        </p:txBody>
      </p:sp>
      <p:sp>
        <p:nvSpPr>
          <p:cNvPr id="9" name="ZoneTexte 8"/>
          <p:cNvSpPr txBox="1"/>
          <p:nvPr/>
        </p:nvSpPr>
        <p:spPr>
          <a:xfrm>
            <a:off x="914400" y="6430294"/>
            <a:ext cx="1445342" cy="307777"/>
          </a:xfrm>
          <a:prstGeom prst="rect">
            <a:avLst/>
          </a:prstGeom>
          <a:noFill/>
        </p:spPr>
        <p:txBody>
          <a:bodyPr wrap="square" rtlCol="0">
            <a:spAutoFit/>
          </a:bodyPr>
          <a:lstStyle/>
          <a:p>
            <a:r>
              <a:rPr lang="fr-FR" sz="1400" smtClean="0"/>
              <a:t>Source : </a:t>
            </a:r>
            <a:r>
              <a:rPr lang="fr-FR" sz="1400" smtClean="0">
                <a:hlinkClick r:id="rId9"/>
              </a:rPr>
              <a:t>IFE</a:t>
            </a:r>
            <a:endParaRPr lang="fr-FR" sz="1400"/>
          </a:p>
        </p:txBody>
      </p:sp>
    </p:spTree>
    <p:extLst>
      <p:ext uri="{BB962C8B-B14F-4D97-AF65-F5344CB8AC3E}">
        <p14:creationId xmlns:p14="http://schemas.microsoft.com/office/powerpoint/2010/main" val="388812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37A-0C84-06F1-6B7E-227961930463}"/>
              </a:ext>
            </a:extLst>
          </p:cNvPr>
          <p:cNvSpPr>
            <a:spLocks noGrp="1"/>
          </p:cNvSpPr>
          <p:nvPr>
            <p:ph type="title"/>
          </p:nvPr>
        </p:nvSpPr>
        <p:spPr>
          <a:xfrm>
            <a:off x="584776" y="0"/>
            <a:ext cx="11494153" cy="1002890"/>
          </a:xfrm>
        </p:spPr>
        <p:txBody>
          <a:bodyPr>
            <a:normAutofit/>
          </a:bodyPr>
          <a:lstStyle/>
          <a:p>
            <a:r>
              <a:rPr lang="en-US" smtClean="0"/>
              <a:t>Les parties prenantes de l’évaluation</a:t>
            </a:r>
            <a:endParaRPr lang="en-US"/>
          </a:p>
        </p:txBody>
      </p:sp>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9" name="ZoneTexte 8"/>
          <p:cNvSpPr txBox="1"/>
          <p:nvPr/>
        </p:nvSpPr>
        <p:spPr>
          <a:xfrm>
            <a:off x="914400" y="6430294"/>
            <a:ext cx="1445342" cy="307777"/>
          </a:xfrm>
          <a:prstGeom prst="rect">
            <a:avLst/>
          </a:prstGeom>
          <a:noFill/>
        </p:spPr>
        <p:txBody>
          <a:bodyPr wrap="square" rtlCol="0">
            <a:spAutoFit/>
          </a:bodyPr>
          <a:lstStyle/>
          <a:p>
            <a:r>
              <a:rPr lang="fr-FR" sz="1400" smtClean="0"/>
              <a:t>Source : </a:t>
            </a:r>
            <a:r>
              <a:rPr lang="fr-FR" sz="1400" smtClean="0">
                <a:hlinkClick r:id="rId3"/>
              </a:rPr>
              <a:t>IFE</a:t>
            </a:r>
            <a:endParaRPr lang="fr-FR" sz="1400"/>
          </a:p>
        </p:txBody>
      </p:sp>
      <p:grpSp>
        <p:nvGrpSpPr>
          <p:cNvPr id="17" name="Groupe 16"/>
          <p:cNvGrpSpPr/>
          <p:nvPr/>
        </p:nvGrpSpPr>
        <p:grpSpPr>
          <a:xfrm>
            <a:off x="1340457" y="1921185"/>
            <a:ext cx="9982791" cy="4597600"/>
            <a:chOff x="1046682" y="1256208"/>
            <a:chExt cx="9982791" cy="4597600"/>
          </a:xfrm>
        </p:grpSpPr>
        <p:sp>
          <p:nvSpPr>
            <p:cNvPr id="3" name="Étoile à 5 branches 2"/>
            <p:cNvSpPr/>
            <p:nvPr/>
          </p:nvSpPr>
          <p:spPr>
            <a:xfrm>
              <a:off x="3816432" y="1902539"/>
              <a:ext cx="4567152" cy="3628105"/>
            </a:xfrm>
            <a:prstGeom prst="star5">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smtClean="0"/>
                <a:t>Pour qui &amp; pour quoi ?</a:t>
              </a:r>
              <a:endParaRPr lang="fr-FR" sz="2400" b="1"/>
            </a:p>
          </p:txBody>
        </p:sp>
        <p:sp>
          <p:nvSpPr>
            <p:cNvPr id="10" name="ZoneTexte 9"/>
            <p:cNvSpPr txBox="1"/>
            <p:nvPr/>
          </p:nvSpPr>
          <p:spPr>
            <a:xfrm>
              <a:off x="4623420" y="1256208"/>
              <a:ext cx="2953176" cy="646331"/>
            </a:xfrm>
            <a:prstGeom prst="rect">
              <a:avLst/>
            </a:prstGeom>
            <a:noFill/>
          </p:spPr>
          <p:txBody>
            <a:bodyPr wrap="square" rtlCol="0">
              <a:spAutoFit/>
            </a:bodyPr>
            <a:lstStyle/>
            <a:p>
              <a:r>
                <a:rPr lang="fr-FR" sz="3600" smtClean="0">
                  <a:hlinkClick r:id="rId4" action="ppaction://hlinksldjump" tooltip="Classer &amp; orienter / avoir un retour sur l'impact de son enseignement / anticiper les apprentissages / remédier &amp; reprendre"/>
                </a:rPr>
                <a:t>L’enseignant</a:t>
              </a:r>
              <a:endParaRPr lang="fr-FR" sz="3600"/>
            </a:p>
          </p:txBody>
        </p:sp>
        <p:sp>
          <p:nvSpPr>
            <p:cNvPr id="13" name="ZoneTexte 12"/>
            <p:cNvSpPr txBox="1"/>
            <p:nvPr/>
          </p:nvSpPr>
          <p:spPr>
            <a:xfrm>
              <a:off x="8383584" y="2856410"/>
              <a:ext cx="1984532" cy="646331"/>
            </a:xfrm>
            <a:prstGeom prst="rect">
              <a:avLst/>
            </a:prstGeom>
            <a:noFill/>
          </p:spPr>
          <p:txBody>
            <a:bodyPr wrap="square" rtlCol="0">
              <a:spAutoFit/>
            </a:bodyPr>
            <a:lstStyle/>
            <a:p>
              <a:r>
                <a:rPr lang="fr-FR" sz="3600" smtClean="0">
                  <a:hlinkClick r:id="rId4" action="ppaction://hlinksldjump" tooltip="savoir se situer / comprendre ce qu'il sait et ce qui reste à acquérir"/>
                </a:rPr>
                <a:t>L’élève</a:t>
              </a:r>
              <a:endParaRPr lang="fr-FR" sz="3600"/>
            </a:p>
          </p:txBody>
        </p:sp>
        <p:sp>
          <p:nvSpPr>
            <p:cNvPr id="14" name="ZoneTexte 13"/>
            <p:cNvSpPr txBox="1"/>
            <p:nvPr/>
          </p:nvSpPr>
          <p:spPr>
            <a:xfrm>
              <a:off x="7545355" y="5207477"/>
              <a:ext cx="3484118" cy="646331"/>
            </a:xfrm>
            <a:prstGeom prst="rect">
              <a:avLst/>
            </a:prstGeom>
            <a:noFill/>
          </p:spPr>
          <p:txBody>
            <a:bodyPr wrap="square" rtlCol="0">
              <a:spAutoFit/>
            </a:bodyPr>
            <a:lstStyle/>
            <a:p>
              <a:r>
                <a:rPr lang="fr-FR" sz="3600" smtClean="0">
                  <a:hlinkClick r:id="rId4" action="ppaction://hlinksldjump" tooltip="savoir ce qui a été fait avant / connaître l'appréciation des enseignants qui l'ont précédé"/>
                </a:rPr>
                <a:t>Les collègues</a:t>
              </a:r>
              <a:endParaRPr lang="fr-FR" sz="3600"/>
            </a:p>
          </p:txBody>
        </p:sp>
        <p:sp>
          <p:nvSpPr>
            <p:cNvPr id="15" name="ZoneTexte 14"/>
            <p:cNvSpPr txBox="1"/>
            <p:nvPr/>
          </p:nvSpPr>
          <p:spPr>
            <a:xfrm>
              <a:off x="1946290" y="5207477"/>
              <a:ext cx="2953176" cy="646331"/>
            </a:xfrm>
            <a:prstGeom prst="rect">
              <a:avLst/>
            </a:prstGeom>
            <a:noFill/>
          </p:spPr>
          <p:txBody>
            <a:bodyPr wrap="square" rtlCol="0">
              <a:spAutoFit/>
            </a:bodyPr>
            <a:lstStyle/>
            <a:p>
              <a:r>
                <a:rPr lang="fr-FR" sz="3600" smtClean="0">
                  <a:hlinkClick r:id="rId4" action="ppaction://hlinksldjump" tooltip="savoir où en est son enfant dans ses progrès et dans sa position dans le groupe classe / pouvoir l'aider"/>
                </a:rPr>
                <a:t>Les parents</a:t>
              </a:r>
              <a:endParaRPr lang="fr-FR" sz="3600"/>
            </a:p>
          </p:txBody>
        </p:sp>
        <p:sp>
          <p:nvSpPr>
            <p:cNvPr id="16" name="ZoneTexte 15"/>
            <p:cNvSpPr txBox="1"/>
            <p:nvPr/>
          </p:nvSpPr>
          <p:spPr>
            <a:xfrm>
              <a:off x="1046682" y="2859001"/>
              <a:ext cx="2953176" cy="646331"/>
            </a:xfrm>
            <a:prstGeom prst="rect">
              <a:avLst/>
            </a:prstGeom>
            <a:noFill/>
          </p:spPr>
          <p:txBody>
            <a:bodyPr wrap="square" rtlCol="0">
              <a:spAutoFit/>
            </a:bodyPr>
            <a:lstStyle/>
            <a:p>
              <a:r>
                <a:rPr lang="fr-FR" sz="3600" smtClean="0">
                  <a:hlinkClick r:id="rId4" action="ppaction://hlinksldjump" tooltip="piloter le travail local / mesurer les acquis, les écarts, les évolutions / contrôler les enseignants"/>
                </a:rPr>
                <a:t>L’institution</a:t>
              </a:r>
              <a:endParaRPr lang="fr-FR" sz="3600"/>
            </a:p>
          </p:txBody>
        </p:sp>
      </p:grpSp>
      <p:sp>
        <p:nvSpPr>
          <p:cNvPr id="18" name="ZoneTexte 17"/>
          <p:cNvSpPr txBox="1"/>
          <p:nvPr/>
        </p:nvSpPr>
        <p:spPr>
          <a:xfrm>
            <a:off x="2062194" y="1161150"/>
            <a:ext cx="8881109" cy="646331"/>
          </a:xfrm>
          <a:prstGeom prst="rect">
            <a:avLst/>
          </a:prstGeom>
          <a:noFill/>
        </p:spPr>
        <p:txBody>
          <a:bodyPr wrap="square" rtlCol="0">
            <a:spAutoFit/>
          </a:bodyPr>
          <a:lstStyle/>
          <a:p>
            <a:r>
              <a:rPr lang="fr-FR" i="1" smtClean="0">
                <a:solidFill>
                  <a:srgbClr val="FFFF00"/>
                </a:solidFill>
              </a:rPr>
              <a:t>Passez la souris sur chaque élément pour découvrir l’info-bulle correspondante !</a:t>
            </a:r>
          </a:p>
          <a:p>
            <a:pPr algn="ctr"/>
            <a:r>
              <a:rPr lang="fr-FR" i="1" smtClean="0">
                <a:solidFill>
                  <a:srgbClr val="FFFF00"/>
                </a:solidFill>
              </a:rPr>
              <a:t>(Attention : il faut être en mode diaporama pour voir apparaître les infos-bulles)</a:t>
            </a:r>
            <a:endParaRPr lang="fr-FR" i="1">
              <a:solidFill>
                <a:srgbClr val="FFFF00"/>
              </a:solidFill>
            </a:endParaRPr>
          </a:p>
        </p:txBody>
      </p:sp>
    </p:spTree>
    <p:extLst>
      <p:ext uri="{BB962C8B-B14F-4D97-AF65-F5344CB8AC3E}">
        <p14:creationId xmlns:p14="http://schemas.microsoft.com/office/powerpoint/2010/main" val="3311382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1468419" y="101630"/>
            <a:ext cx="10551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mtClean="0"/>
              <a:t>Les différents types d’évaluation</a:t>
            </a:r>
            <a:endParaRPr lang="fr-FR"/>
          </a:p>
        </p:txBody>
      </p:sp>
      <p:graphicFrame>
        <p:nvGraphicFramePr>
          <p:cNvPr id="7" name="Diagramme 6"/>
          <p:cNvGraphicFramePr/>
          <p:nvPr>
            <p:extLst>
              <p:ext uri="{D42A27DB-BD31-4B8C-83A1-F6EECF244321}">
                <p14:modId xmlns:p14="http://schemas.microsoft.com/office/powerpoint/2010/main" val="1458686952"/>
              </p:ext>
            </p:extLst>
          </p:nvPr>
        </p:nvGraphicFramePr>
        <p:xfrm>
          <a:off x="914400" y="1011627"/>
          <a:ext cx="11105535" cy="584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uban vers le bas 7"/>
          <p:cNvSpPr/>
          <p:nvPr/>
        </p:nvSpPr>
        <p:spPr>
          <a:xfrm>
            <a:off x="9955161" y="5668552"/>
            <a:ext cx="2064774" cy="95864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Diplôme</a:t>
            </a:r>
            <a:endParaRPr lang="fr-FR"/>
          </a:p>
        </p:txBody>
      </p:sp>
      <p:sp>
        <p:nvSpPr>
          <p:cNvPr id="11" name="Organigramme : Multidocument 10"/>
          <p:cNvSpPr/>
          <p:nvPr/>
        </p:nvSpPr>
        <p:spPr>
          <a:xfrm>
            <a:off x="10264877" y="4264485"/>
            <a:ext cx="1755058" cy="97339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DST</a:t>
            </a:r>
            <a:endParaRPr lang="fr-FR"/>
          </a:p>
        </p:txBody>
      </p:sp>
      <p:sp>
        <p:nvSpPr>
          <p:cNvPr id="12" name="Carré corné 11"/>
          <p:cNvSpPr/>
          <p:nvPr/>
        </p:nvSpPr>
        <p:spPr>
          <a:xfrm>
            <a:off x="10618839" y="2846439"/>
            <a:ext cx="1401096" cy="8701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t>TD entraînement</a:t>
            </a:r>
            <a:endParaRPr lang="fr-FR" sz="1600"/>
          </a:p>
        </p:txBody>
      </p:sp>
      <p:sp>
        <p:nvSpPr>
          <p:cNvPr id="20" name="Émoticône 19"/>
          <p:cNvSpPr/>
          <p:nvPr/>
        </p:nvSpPr>
        <p:spPr>
          <a:xfrm>
            <a:off x="10803193" y="1355751"/>
            <a:ext cx="1032387" cy="81116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Test</a:t>
            </a:r>
            <a:endParaRPr lang="fr-FR"/>
          </a:p>
        </p:txBody>
      </p:sp>
    </p:spTree>
    <p:extLst>
      <p:ext uri="{BB962C8B-B14F-4D97-AF65-F5344CB8AC3E}">
        <p14:creationId xmlns:p14="http://schemas.microsoft.com/office/powerpoint/2010/main" val="3718811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1468419" y="101630"/>
            <a:ext cx="10551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mtClean="0"/>
              <a:t>Focus sur l’évaluation positive</a:t>
            </a:r>
            <a:endParaRPr lang="fr-F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419" y="2403986"/>
            <a:ext cx="3361256" cy="2520942"/>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3" name="Rectangle à coins arrondis 2"/>
          <p:cNvSpPr/>
          <p:nvPr/>
        </p:nvSpPr>
        <p:spPr>
          <a:xfrm>
            <a:off x="1283110" y="1312606"/>
            <a:ext cx="1578077" cy="1091380"/>
          </a:xfrm>
          <a:prstGeom prst="wedgeRoundRectCallout">
            <a:avLst>
              <a:gd name="adj1" fmla="val 33373"/>
              <a:gd name="adj2" fmla="val 8952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Ma note est-elle grâvée dans le marbre ?</a:t>
            </a:r>
            <a:endParaRPr lang="fr-FR"/>
          </a:p>
        </p:txBody>
      </p:sp>
      <p:sp>
        <p:nvSpPr>
          <p:cNvPr id="13" name="Rectangle à coins arrondis 12"/>
          <p:cNvSpPr/>
          <p:nvPr/>
        </p:nvSpPr>
        <p:spPr>
          <a:xfrm>
            <a:off x="3436907" y="1312606"/>
            <a:ext cx="1578077" cy="1091380"/>
          </a:xfrm>
          <a:prstGeom prst="wedgeRoundRectCallout">
            <a:avLst>
              <a:gd name="adj1" fmla="val -38590"/>
              <a:gd name="adj2" fmla="val 9087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Cela dépend !</a:t>
            </a:r>
            <a:endParaRPr lang="fr-FR"/>
          </a:p>
        </p:txBody>
      </p:sp>
      <p:sp>
        <p:nvSpPr>
          <p:cNvPr id="9" name="Virage 8"/>
          <p:cNvSpPr/>
          <p:nvPr/>
        </p:nvSpPr>
        <p:spPr>
          <a:xfrm rot="10800000">
            <a:off x="2942835" y="5188774"/>
            <a:ext cx="2566219" cy="1054511"/>
          </a:xfrm>
          <a:prstGeom prst="bentArrow">
            <a:avLst/>
          </a:prstGeom>
          <a:solidFill>
            <a:schemeClr val="tx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Explosion 1 9"/>
          <p:cNvSpPr/>
          <p:nvPr/>
        </p:nvSpPr>
        <p:spPr>
          <a:xfrm>
            <a:off x="5707626" y="4719485"/>
            <a:ext cx="6484374" cy="208321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rgbClr val="FF0000"/>
                </a:solidFill>
              </a:rPr>
              <a:t>L’effet psychologique d’une note indélébile peut être dévastateur sur la motivation et l’estime de soi</a:t>
            </a:r>
            <a:endParaRPr lang="fr-FR">
              <a:solidFill>
                <a:srgbClr val="FF0000"/>
              </a:solidFill>
            </a:endParaRPr>
          </a:p>
        </p:txBody>
      </p:sp>
      <p:sp>
        <p:nvSpPr>
          <p:cNvPr id="14" name="Flèche droite rayée 13"/>
          <p:cNvSpPr/>
          <p:nvPr/>
        </p:nvSpPr>
        <p:spPr>
          <a:xfrm rot="16200000">
            <a:off x="8315632" y="3752947"/>
            <a:ext cx="1268361" cy="10913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Plaque 15"/>
          <p:cNvSpPr/>
          <p:nvPr/>
        </p:nvSpPr>
        <p:spPr>
          <a:xfrm>
            <a:off x="6538450" y="996619"/>
            <a:ext cx="5186517" cy="2667837"/>
          </a:xfrm>
          <a:prstGeom prst="bevel">
            <a:avLst>
              <a:gd name="adj" fmla="val 8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fr-FR" sz="1400" b="1" u="sng" smtClean="0"/>
              <a:t>Avec une certaine bienveillance et selon la situation qui a produit une « mauvaise » note, est-il possible ?</a:t>
            </a:r>
          </a:p>
          <a:p>
            <a:pPr marL="285750" indent="-285750" algn="ctr">
              <a:lnSpc>
                <a:spcPct val="120000"/>
              </a:lnSpc>
              <a:buFont typeface="Wingdings" panose="05000000000000000000" pitchFamily="2" charset="2"/>
              <a:buChar char="q"/>
            </a:pPr>
            <a:r>
              <a:rPr lang="fr-FR" sz="1400" smtClean="0"/>
              <a:t>de proposer une seconde évaluation similaire à la première, avec au final la meilleure note retenue ?</a:t>
            </a:r>
          </a:p>
          <a:p>
            <a:pPr marL="285750" indent="-285750" algn="ctr">
              <a:lnSpc>
                <a:spcPct val="120000"/>
              </a:lnSpc>
              <a:buFont typeface="Wingdings" panose="05000000000000000000" pitchFamily="2" charset="2"/>
              <a:buChar char="q"/>
            </a:pPr>
            <a:r>
              <a:rPr lang="fr-FR" sz="1400"/>
              <a:t>d</a:t>
            </a:r>
            <a:r>
              <a:rPr lang="fr-FR" sz="1400" smtClean="0"/>
              <a:t>’affecter le caractère de bonus à l’évaluation (modalité possible sur Pronote) ?</a:t>
            </a:r>
          </a:p>
          <a:p>
            <a:pPr marL="285750" indent="-285750" algn="ctr">
              <a:lnSpc>
                <a:spcPct val="120000"/>
              </a:lnSpc>
              <a:buFont typeface="Wingdings" panose="05000000000000000000" pitchFamily="2" charset="2"/>
              <a:buChar char="q"/>
            </a:pPr>
            <a:r>
              <a:rPr lang="fr-FR" sz="1400" smtClean="0"/>
              <a:t>de réduire le coefficient initial pour limiter l’effet sur le calcul de la moyenne ?</a:t>
            </a:r>
            <a:endParaRPr lang="fr-FR" sz="1400"/>
          </a:p>
        </p:txBody>
      </p:sp>
    </p:spTree>
    <p:extLst>
      <p:ext uri="{BB962C8B-B14F-4D97-AF65-F5344CB8AC3E}">
        <p14:creationId xmlns:p14="http://schemas.microsoft.com/office/powerpoint/2010/main" val="49350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737419" y="101630"/>
            <a:ext cx="11282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smtClean="0"/>
              <a:t>Focus sur </a:t>
            </a:r>
            <a:r>
              <a:rPr lang="fr-FR" sz="5400" smtClean="0"/>
              <a:t>l’évaluation des compétences</a:t>
            </a:r>
            <a:endParaRPr lang="fr-FR" sz="5400"/>
          </a:p>
        </p:txBody>
      </p:sp>
      <p:sp>
        <p:nvSpPr>
          <p:cNvPr id="6" name="Rectangle à coins arrondis 5"/>
          <p:cNvSpPr/>
          <p:nvPr/>
        </p:nvSpPr>
        <p:spPr>
          <a:xfrm>
            <a:off x="737419" y="1085629"/>
            <a:ext cx="7049729" cy="4091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gn="ctr">
              <a:buAutoNum type="arabicPeriod"/>
            </a:pPr>
            <a:r>
              <a:rPr lang="fr-FR" sz="2000" b="1" u="sng" smtClean="0"/>
              <a:t>Qu’entend-on tout d’abord par </a:t>
            </a:r>
            <a:r>
              <a:rPr lang="fr-FR" sz="2400" b="1" u="sng" smtClean="0">
                <a:solidFill>
                  <a:srgbClr val="FF0000"/>
                </a:solidFill>
              </a:rPr>
              <a:t>apprentissage par compétence(s)</a:t>
            </a:r>
            <a:r>
              <a:rPr lang="fr-FR" sz="2000" b="1" u="sng" smtClean="0">
                <a:solidFill>
                  <a:schemeClr val="tx1"/>
                </a:solidFill>
              </a:rPr>
              <a:t> </a:t>
            </a:r>
            <a:r>
              <a:rPr lang="fr-FR" sz="2000" b="1" u="sng" smtClean="0"/>
              <a:t>?</a:t>
            </a:r>
          </a:p>
          <a:p>
            <a:pPr marL="342900" indent="-342900" algn="ctr">
              <a:buAutoNum type="arabicPeriod"/>
            </a:pPr>
            <a:endParaRPr lang="fr-FR" smtClean="0"/>
          </a:p>
          <a:p>
            <a:r>
              <a:rPr lang="fr-FR" smtClean="0"/>
              <a:t>La « compétence apporterait du sens aux apprentissages en évitant la décomposition en tâches isolées. Elle permettrait de centrer l’apprentissage sur la mise en activité des élèves, sur ce qu’ils savent ou peuvent faire à l’issue du cours plutôt que d’en rester à une exposition passive aux savoirs.</a:t>
            </a:r>
          </a:p>
          <a:p>
            <a:r>
              <a:rPr lang="fr-FR" smtClean="0"/>
              <a:t>L’apprentissage par compétences permettrait d’insister sur la transformation cognitive de l’élève car il s’agit bien de voir comment le savoir  est approprié et opérationnalisé dans des contextes variés, et non pas seulement répété ou restitué dans les mêmes conditions de son acquisition »</a:t>
            </a:r>
          </a:p>
          <a:p>
            <a:pPr algn="ctr"/>
            <a:endParaRPr lang="fr-FR"/>
          </a:p>
        </p:txBody>
      </p:sp>
      <p:sp>
        <p:nvSpPr>
          <p:cNvPr id="15" name="ZoneTexte 14"/>
          <p:cNvSpPr txBox="1"/>
          <p:nvPr/>
        </p:nvSpPr>
        <p:spPr>
          <a:xfrm>
            <a:off x="3539612" y="5176684"/>
            <a:ext cx="1445342" cy="307777"/>
          </a:xfrm>
          <a:prstGeom prst="rect">
            <a:avLst/>
          </a:prstGeom>
          <a:noFill/>
        </p:spPr>
        <p:txBody>
          <a:bodyPr wrap="square" rtlCol="0">
            <a:spAutoFit/>
          </a:bodyPr>
          <a:lstStyle/>
          <a:p>
            <a:r>
              <a:rPr lang="fr-FR" sz="1400" smtClean="0"/>
              <a:t>Source : </a:t>
            </a:r>
            <a:r>
              <a:rPr lang="fr-FR" sz="1400" smtClean="0">
                <a:hlinkClick r:id="rId3"/>
              </a:rPr>
              <a:t>IFE</a:t>
            </a:r>
            <a:endParaRPr lang="fr-FR" sz="1400"/>
          </a:p>
        </p:txBody>
      </p:sp>
      <p:sp>
        <p:nvSpPr>
          <p:cNvPr id="8" name="Triangle isocèle 7"/>
          <p:cNvSpPr/>
          <p:nvPr/>
        </p:nvSpPr>
        <p:spPr>
          <a:xfrm>
            <a:off x="8057777" y="2566219"/>
            <a:ext cx="3962158" cy="4173794"/>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1"/>
          <a:lstStyle/>
          <a:p>
            <a:pPr algn="ctr"/>
            <a:r>
              <a:rPr lang="fr-FR" sz="2000" b="1" smtClean="0"/>
              <a:t>2. </a:t>
            </a:r>
            <a:r>
              <a:rPr lang="fr-FR" sz="2000" b="1" u="sng" smtClean="0"/>
              <a:t>Mais qu’est-ce qu’une compétence ?</a:t>
            </a:r>
          </a:p>
          <a:p>
            <a:pPr algn="ctr"/>
            <a:endParaRPr lang="fr-FR" sz="2000" b="1" u="sng" smtClean="0"/>
          </a:p>
          <a:p>
            <a:pPr marL="342900" indent="-342900" algn="ctr">
              <a:buFont typeface="Symbol" panose="05050102010706020507" pitchFamily="18" charset="2"/>
              <a:buChar char="Þ"/>
            </a:pPr>
            <a:r>
              <a:rPr lang="fr-FR" sz="2000" smtClean="0">
                <a:hlinkClick r:id="rId4"/>
              </a:rPr>
              <a:t>1</a:t>
            </a:r>
            <a:r>
              <a:rPr lang="fr-FR" sz="2000" baseline="30000" smtClean="0">
                <a:hlinkClick r:id="rId4"/>
              </a:rPr>
              <a:t>er</a:t>
            </a:r>
            <a:r>
              <a:rPr lang="fr-FR" sz="2000" smtClean="0">
                <a:hlinkClick r:id="rId4"/>
              </a:rPr>
              <a:t> élément de réponse =Vidéo (5’)</a:t>
            </a:r>
            <a:endParaRPr lang="fr-FR" sz="2000" smtClean="0"/>
          </a:p>
          <a:p>
            <a:pPr algn="ctr"/>
            <a:endParaRPr lang="fr-FR" sz="2000"/>
          </a:p>
        </p:txBody>
      </p:sp>
      <p:sp>
        <p:nvSpPr>
          <p:cNvPr id="11" name="Virage 10"/>
          <p:cNvSpPr/>
          <p:nvPr/>
        </p:nvSpPr>
        <p:spPr>
          <a:xfrm rot="5400000">
            <a:off x="8673616" y="962238"/>
            <a:ext cx="988142" cy="22198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0362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136F568-DECE-6B1B-267B-CB450E9EB228}"/>
              </a:ext>
            </a:extLst>
          </p:cNvPr>
          <p:cNvSpPr txBox="1"/>
          <p:nvPr/>
        </p:nvSpPr>
        <p:spPr>
          <a:xfrm rot="16200000">
            <a:off x="-3136612" y="3136611"/>
            <a:ext cx="6858000" cy="58477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smtClean="0">
                <a:solidFill>
                  <a:srgbClr val="FF0000"/>
                </a:solidFill>
              </a:rPr>
              <a:t>Les évaluations</a:t>
            </a:r>
            <a:endParaRPr lang="fr-FR" sz="3200" b="1">
              <a:solidFill>
                <a:srgbClr val="FF0000"/>
              </a:solidFill>
            </a:endParaRPr>
          </a:p>
        </p:txBody>
      </p:sp>
      <p:sp>
        <p:nvSpPr>
          <p:cNvPr id="5" name="Parchemin vertical 4">
            <a:hlinkClick r:id="rId2" action="ppaction://hlinksldjump"/>
          </p:cNvPr>
          <p:cNvSpPr/>
          <p:nvPr/>
        </p:nvSpPr>
        <p:spPr>
          <a:xfrm>
            <a:off x="0" y="6002594"/>
            <a:ext cx="584776" cy="855405"/>
          </a:xfrm>
          <a:prstGeom prst="vertic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t>Plan</a:t>
            </a:r>
            <a:endParaRPr lang="fr-FR" sz="1100"/>
          </a:p>
        </p:txBody>
      </p:sp>
      <p:sp>
        <p:nvSpPr>
          <p:cNvPr id="19" name="Titre 1"/>
          <p:cNvSpPr txBox="1">
            <a:spLocks/>
          </p:cNvSpPr>
          <p:nvPr/>
        </p:nvSpPr>
        <p:spPr>
          <a:xfrm>
            <a:off x="737419" y="101630"/>
            <a:ext cx="11282516" cy="983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smtClean="0"/>
              <a:t>Focus sur </a:t>
            </a:r>
            <a:r>
              <a:rPr lang="fr-FR" sz="5400" smtClean="0"/>
              <a:t>l’évaluation des compétences</a:t>
            </a:r>
            <a:endParaRPr lang="fr-FR" sz="5400"/>
          </a:p>
        </p:txBody>
      </p:sp>
      <p:sp>
        <p:nvSpPr>
          <p:cNvPr id="8" name="Triangle isocèle 7"/>
          <p:cNvSpPr/>
          <p:nvPr/>
        </p:nvSpPr>
        <p:spPr>
          <a:xfrm>
            <a:off x="737419" y="2374489"/>
            <a:ext cx="3962158" cy="4173794"/>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1"/>
          <a:lstStyle/>
          <a:p>
            <a:pPr algn="ctr"/>
            <a:r>
              <a:rPr lang="fr-FR" sz="2000" b="1" smtClean="0"/>
              <a:t>2. </a:t>
            </a:r>
            <a:r>
              <a:rPr lang="fr-FR" sz="2000" b="1" u="sng" smtClean="0"/>
              <a:t>Mais qu’est-ce qu’une compétence ?</a:t>
            </a:r>
          </a:p>
          <a:p>
            <a:pPr algn="ctr"/>
            <a:endParaRPr lang="fr-FR" sz="2000" b="1" u="sng" smtClean="0"/>
          </a:p>
          <a:p>
            <a:pPr marL="342900" indent="-342900" algn="ctr">
              <a:buFont typeface="Symbol" panose="05050102010706020507" pitchFamily="18" charset="2"/>
              <a:buChar char="Þ"/>
            </a:pPr>
            <a:r>
              <a:rPr lang="fr-FR" sz="2000" smtClean="0">
                <a:hlinkClick r:id="rId3"/>
              </a:rPr>
              <a:t>2</a:t>
            </a:r>
            <a:r>
              <a:rPr lang="fr-FR" sz="2000" baseline="30000" smtClean="0">
                <a:hlinkClick r:id="rId3"/>
              </a:rPr>
              <a:t>nd</a:t>
            </a:r>
            <a:r>
              <a:rPr lang="fr-FR" sz="2000" smtClean="0">
                <a:hlinkClick r:id="rId3"/>
              </a:rPr>
              <a:t> élément de réponse = article scientifique </a:t>
            </a:r>
            <a:endParaRPr lang="fr-FR" sz="2000"/>
          </a:p>
        </p:txBody>
      </p:sp>
      <p:sp>
        <p:nvSpPr>
          <p:cNvPr id="11" name="Virage 10"/>
          <p:cNvSpPr/>
          <p:nvPr/>
        </p:nvSpPr>
        <p:spPr>
          <a:xfrm rot="5400000">
            <a:off x="1621012" y="620149"/>
            <a:ext cx="1288860" cy="2219820"/>
          </a:xfrm>
          <a:prstGeom prst="bentArrow">
            <a:avLst>
              <a:gd name="adj1" fmla="val 53278"/>
              <a:gd name="adj2" fmla="val 50000"/>
              <a:gd name="adj3" fmla="val 25000"/>
              <a:gd name="adj4" fmla="val 3574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marL="449263"/>
            <a:r>
              <a:rPr lang="fr-FR" smtClean="0">
                <a:solidFill>
                  <a:schemeClr val="tx1"/>
                </a:solidFill>
              </a:rPr>
              <a:t>Suite de la </a:t>
            </a:r>
          </a:p>
          <a:p>
            <a:pPr marL="449263"/>
            <a:r>
              <a:rPr lang="fr-FR" smtClean="0">
                <a:solidFill>
                  <a:schemeClr val="tx1"/>
                </a:solidFill>
              </a:rPr>
              <a:t>réponse </a:t>
            </a:r>
            <a:endParaRPr lang="fr-FR">
              <a:solidFill>
                <a:schemeClr val="tx1"/>
              </a:solidFill>
            </a:endParaRPr>
          </a:p>
        </p:txBody>
      </p:sp>
      <p:sp>
        <p:nvSpPr>
          <p:cNvPr id="2" name="Interdiction 1"/>
          <p:cNvSpPr/>
          <p:nvPr/>
        </p:nvSpPr>
        <p:spPr>
          <a:xfrm>
            <a:off x="5781368" y="2153265"/>
            <a:ext cx="1651819" cy="143059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Double vague 2"/>
          <p:cNvSpPr/>
          <p:nvPr/>
        </p:nvSpPr>
        <p:spPr>
          <a:xfrm>
            <a:off x="5648632" y="1085629"/>
            <a:ext cx="6061587" cy="816913"/>
          </a:xfrm>
          <a:prstGeom prst="doubleWave">
            <a:avLst>
              <a:gd name="adj1" fmla="val 12500"/>
              <a:gd name="adj2" fmla="val 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mtClean="0"/>
              <a:t>Résumé de l’article (non exhaustif)</a:t>
            </a:r>
            <a:endParaRPr lang="fr-FR" sz="2000" b="1"/>
          </a:p>
        </p:txBody>
      </p:sp>
      <p:sp>
        <p:nvSpPr>
          <p:cNvPr id="7" name="ZoneTexte 6"/>
          <p:cNvSpPr txBox="1"/>
          <p:nvPr/>
        </p:nvSpPr>
        <p:spPr>
          <a:xfrm>
            <a:off x="7551174" y="2050026"/>
            <a:ext cx="4468761" cy="1477328"/>
          </a:xfrm>
          <a:prstGeom prst="rect">
            <a:avLst/>
          </a:prstGeom>
          <a:noFill/>
        </p:spPr>
        <p:txBody>
          <a:bodyPr wrap="square" rtlCol="0">
            <a:spAutoFit/>
          </a:bodyPr>
          <a:lstStyle/>
          <a:p>
            <a:r>
              <a:rPr lang="fr-FR" b="1" u="sng" smtClean="0"/>
              <a:t>Une compétence ne se limite pas à : </a:t>
            </a:r>
          </a:p>
          <a:p>
            <a:pPr marL="285750" indent="-285750">
              <a:buFontTx/>
              <a:buChar char="-"/>
            </a:pPr>
            <a:r>
              <a:rPr lang="fr-FR" smtClean="0"/>
              <a:t>Une juxtaposition de savoirs + savoir-faire + savoir-être</a:t>
            </a:r>
          </a:p>
          <a:p>
            <a:pPr marL="285750" indent="-285750">
              <a:buFontTx/>
              <a:buChar char="-"/>
            </a:pPr>
            <a:r>
              <a:rPr lang="fr-FR" smtClean="0"/>
              <a:t>Ni une combinaison de ressources</a:t>
            </a:r>
          </a:p>
          <a:p>
            <a:pPr marL="285750" indent="-285750">
              <a:buFontTx/>
              <a:buChar char="-"/>
            </a:pPr>
            <a:r>
              <a:rPr lang="fr-FR" smtClean="0"/>
              <a:t>Ni seulement une performance</a:t>
            </a:r>
            <a:endParaRPr lang="fr-FR"/>
          </a:p>
        </p:txBody>
      </p:sp>
      <p:sp>
        <p:nvSpPr>
          <p:cNvPr id="9" name="Croix 8"/>
          <p:cNvSpPr/>
          <p:nvPr/>
        </p:nvSpPr>
        <p:spPr>
          <a:xfrm>
            <a:off x="5515897" y="4380270"/>
            <a:ext cx="2035277" cy="2050026"/>
          </a:xfrm>
          <a:prstGeom prst="plus">
            <a:avLst>
              <a:gd name="adj" fmla="val 36759"/>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551174" y="4251121"/>
            <a:ext cx="4468761" cy="2308324"/>
          </a:xfrm>
          <a:prstGeom prst="rect">
            <a:avLst/>
          </a:prstGeom>
          <a:noFill/>
        </p:spPr>
        <p:txBody>
          <a:bodyPr wrap="square" rtlCol="0">
            <a:spAutoFit/>
          </a:bodyPr>
          <a:lstStyle/>
          <a:p>
            <a:r>
              <a:rPr lang="fr-FR" b="1" u="sng" smtClean="0"/>
              <a:t>Une compétence s’entrevoit comme : </a:t>
            </a:r>
          </a:p>
          <a:p>
            <a:endParaRPr lang="fr-FR" smtClean="0"/>
          </a:p>
          <a:p>
            <a:r>
              <a:rPr lang="fr-FR" smtClean="0"/>
              <a:t>L’organisation dynamique de l’activité mobilisée et régulée par un sujet (un  élève) pour faire face à une tâche donnée, dans une situation déterminée.</a:t>
            </a:r>
          </a:p>
          <a:p>
            <a:endParaRPr lang="fr-FR" smtClean="0"/>
          </a:p>
          <a:p>
            <a:r>
              <a:rPr lang="fr-FR" i="1" smtClean="0"/>
              <a:t>(explication de cette définition diapo =&gt;)</a:t>
            </a:r>
            <a:endParaRPr lang="fr-FR" i="1"/>
          </a:p>
        </p:txBody>
      </p:sp>
    </p:spTree>
    <p:extLst>
      <p:ext uri="{BB962C8B-B14F-4D97-AF65-F5344CB8AC3E}">
        <p14:creationId xmlns:p14="http://schemas.microsoft.com/office/powerpoint/2010/main" val="257103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18957</TotalTime>
  <Words>1518</Words>
  <Application>Microsoft Office PowerPoint</Application>
  <PresentationFormat>Grand écran</PresentationFormat>
  <Paragraphs>164</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Avenir Next LT Pro</vt:lpstr>
      <vt:lpstr>Bell MT</vt:lpstr>
      <vt:lpstr>Calibri</vt:lpstr>
      <vt:lpstr>Calibri Light</vt:lpstr>
      <vt:lpstr>Symbol</vt:lpstr>
      <vt:lpstr>Wingdings</vt:lpstr>
      <vt:lpstr>Wingdings 2</vt:lpstr>
      <vt:lpstr>GlowVTI</vt:lpstr>
      <vt:lpstr>Module de formation  n°4</vt:lpstr>
      <vt:lpstr>Plan du module de formation</vt:lpstr>
      <vt:lpstr>Introduction : qu’est-ce qu’évaluer ?</vt:lpstr>
      <vt:lpstr>Introduction : qu’est-ce qu’évaluer ?</vt:lpstr>
      <vt:lpstr>Les parties prenantes de l’évaluation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conclusion, évaluer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 Benoit</dc:creator>
  <cp:lastModifiedBy>Benoît Nicolet</cp:lastModifiedBy>
  <cp:revision>457</cp:revision>
  <dcterms:created xsi:type="dcterms:W3CDTF">2022-07-08T07:52:02Z</dcterms:created>
  <dcterms:modified xsi:type="dcterms:W3CDTF">2022-08-21T18:29:59Z</dcterms:modified>
</cp:coreProperties>
</file>